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60" r:id="rId6"/>
    <p:sldId id="258" r:id="rId7"/>
    <p:sldId id="261" r:id="rId8"/>
    <p:sldId id="259" r:id="rId9"/>
    <p:sldId id="265" r:id="rId10"/>
    <p:sldId id="266" r:id="rId11"/>
    <p:sldId id="264" r:id="rId12"/>
    <p:sldId id="268" r:id="rId13"/>
    <p:sldId id="267"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2509"/>
    <a:srgbClr val="FFEE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FE77B5-D9CC-47BE-853B-CA24D7A16A4D}" v="591" dt="2019-08-26T20:35:57.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984"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a Easton" userId="f8ac760d-24b9-46f8-b475-de27052381e5" providerId="ADAL" clId="{EAC9AB25-D6D7-4F7F-AA30-ADA994936204}"/>
    <pc:docChg chg="undo custSel modSld delMainMaster modMainMaster">
      <pc:chgData name="Dana Easton" userId="f8ac760d-24b9-46f8-b475-de27052381e5" providerId="ADAL" clId="{EAC9AB25-D6D7-4F7F-AA30-ADA994936204}" dt="2019-06-25T13:20:08.179" v="712" actId="207"/>
      <pc:docMkLst>
        <pc:docMk/>
      </pc:docMkLst>
      <pc:sldChg chg="addSp delSp modSp">
        <pc:chgData name="Dana Easton" userId="f8ac760d-24b9-46f8-b475-de27052381e5" providerId="ADAL" clId="{EAC9AB25-D6D7-4F7F-AA30-ADA994936204}" dt="2019-06-25T13:20:08.179" v="712" actId="207"/>
        <pc:sldMkLst>
          <pc:docMk/>
          <pc:sldMk cId="0" sldId="256"/>
        </pc:sldMkLst>
        <pc:spChg chg="del">
          <ac:chgData name="Dana Easton" userId="f8ac760d-24b9-46f8-b475-de27052381e5" providerId="ADAL" clId="{EAC9AB25-D6D7-4F7F-AA30-ADA994936204}" dt="2019-06-25T13:10:51.626" v="454" actId="478"/>
          <ac:spMkLst>
            <pc:docMk/>
            <pc:sldMk cId="0" sldId="256"/>
            <ac:spMk id="4" creationId="{00000000-0000-0000-0000-000000000000}"/>
          </ac:spMkLst>
        </pc:spChg>
        <pc:spChg chg="del">
          <ac:chgData name="Dana Easton" userId="f8ac760d-24b9-46f8-b475-de27052381e5" providerId="ADAL" clId="{EAC9AB25-D6D7-4F7F-AA30-ADA994936204}" dt="2019-06-25T12:44:16.070" v="20" actId="478"/>
          <ac:spMkLst>
            <pc:docMk/>
            <pc:sldMk cId="0" sldId="256"/>
            <ac:spMk id="5" creationId="{00000000-0000-0000-0000-000000000000}"/>
          </ac:spMkLst>
        </pc:spChg>
        <pc:spChg chg="add mod">
          <ac:chgData name="Dana Easton" userId="f8ac760d-24b9-46f8-b475-de27052381e5" providerId="ADAL" clId="{EAC9AB25-D6D7-4F7F-AA30-ADA994936204}" dt="2019-06-25T13:20:08.179" v="712" actId="207"/>
          <ac:spMkLst>
            <pc:docMk/>
            <pc:sldMk cId="0" sldId="256"/>
            <ac:spMk id="6" creationId="{9B8E767E-C463-4C51-AE5B-295FCA75385A}"/>
          </ac:spMkLst>
        </pc:spChg>
        <pc:picChg chg="mod">
          <ac:chgData name="Dana Easton" userId="f8ac760d-24b9-46f8-b475-de27052381e5" providerId="ADAL" clId="{EAC9AB25-D6D7-4F7F-AA30-ADA994936204}" dt="2019-06-25T13:13:38.498" v="587" actId="14100"/>
          <ac:picMkLst>
            <pc:docMk/>
            <pc:sldMk cId="0" sldId="256"/>
            <ac:picMk id="8195" creationId="{00000000-0000-0000-0000-000000000000}"/>
          </ac:picMkLst>
        </pc:picChg>
      </pc:sldChg>
      <pc:sldChg chg="addSp delSp modSp">
        <pc:chgData name="Dana Easton" userId="f8ac760d-24b9-46f8-b475-de27052381e5" providerId="ADAL" clId="{EAC9AB25-D6D7-4F7F-AA30-ADA994936204}" dt="2019-06-25T13:19:59.248" v="711" actId="207"/>
        <pc:sldMkLst>
          <pc:docMk/>
          <pc:sldMk cId="0" sldId="258"/>
        </pc:sldMkLst>
        <pc:spChg chg="del">
          <ac:chgData name="Dana Easton" userId="f8ac760d-24b9-46f8-b475-de27052381e5" providerId="ADAL" clId="{EAC9AB25-D6D7-4F7F-AA30-ADA994936204}" dt="2019-06-25T12:44:35.141" v="24" actId="478"/>
          <ac:spMkLst>
            <pc:docMk/>
            <pc:sldMk cId="0" sldId="258"/>
            <ac:spMk id="8" creationId="{00000000-0000-0000-0000-000000000000}"/>
          </ac:spMkLst>
        </pc:spChg>
        <pc:spChg chg="add mod">
          <ac:chgData name="Dana Easton" userId="f8ac760d-24b9-46f8-b475-de27052381e5" providerId="ADAL" clId="{EAC9AB25-D6D7-4F7F-AA30-ADA994936204}" dt="2019-06-25T13:19:59.248" v="711" actId="207"/>
          <ac:spMkLst>
            <pc:docMk/>
            <pc:sldMk cId="0" sldId="258"/>
            <ac:spMk id="9" creationId="{7B4D6AE2-79B7-472C-9A9C-F6BD6532E98F}"/>
          </ac:spMkLst>
        </pc:spChg>
        <pc:spChg chg="mod">
          <ac:chgData name="Dana Easton" userId="f8ac760d-24b9-46f8-b475-de27052381e5" providerId="ADAL" clId="{EAC9AB25-D6D7-4F7F-AA30-ADA994936204}" dt="2019-06-25T13:15:22.104" v="639" actId="1036"/>
          <ac:spMkLst>
            <pc:docMk/>
            <pc:sldMk cId="0" sldId="258"/>
            <ac:spMk id="11267" creationId="{00000000-0000-0000-0000-000000000000}"/>
          </ac:spMkLst>
        </pc:spChg>
        <pc:spChg chg="mod">
          <ac:chgData name="Dana Easton" userId="f8ac760d-24b9-46f8-b475-de27052381e5" providerId="ADAL" clId="{EAC9AB25-D6D7-4F7F-AA30-ADA994936204}" dt="2019-06-25T13:15:22.104" v="639" actId="1036"/>
          <ac:spMkLst>
            <pc:docMk/>
            <pc:sldMk cId="0" sldId="258"/>
            <ac:spMk id="11269" creationId="{00000000-0000-0000-0000-000000000000}"/>
          </ac:spMkLst>
        </pc:spChg>
        <pc:picChg chg="mod">
          <ac:chgData name="Dana Easton" userId="f8ac760d-24b9-46f8-b475-de27052381e5" providerId="ADAL" clId="{EAC9AB25-D6D7-4F7F-AA30-ADA994936204}" dt="2019-06-25T13:15:22.104" v="639" actId="1036"/>
          <ac:picMkLst>
            <pc:docMk/>
            <pc:sldMk cId="0" sldId="258"/>
            <ac:picMk id="11268" creationId="{00000000-0000-0000-0000-000000000000}"/>
          </ac:picMkLst>
        </pc:picChg>
      </pc:sldChg>
      <pc:sldChg chg="delSp">
        <pc:chgData name="Dana Easton" userId="f8ac760d-24b9-46f8-b475-de27052381e5" providerId="ADAL" clId="{EAC9AB25-D6D7-4F7F-AA30-ADA994936204}" dt="2019-06-25T12:45:01.532" v="31" actId="478"/>
        <pc:sldMkLst>
          <pc:docMk/>
          <pc:sldMk cId="0" sldId="259"/>
        </pc:sldMkLst>
        <pc:spChg chg="del">
          <ac:chgData name="Dana Easton" userId="f8ac760d-24b9-46f8-b475-de27052381e5" providerId="ADAL" clId="{EAC9AB25-D6D7-4F7F-AA30-ADA994936204}" dt="2019-06-25T12:45:01.532" v="31" actId="478"/>
          <ac:spMkLst>
            <pc:docMk/>
            <pc:sldMk cId="0" sldId="259"/>
            <ac:spMk id="4" creationId="{00000000-0000-0000-0000-000000000000}"/>
          </ac:spMkLst>
        </pc:spChg>
        <pc:spChg chg="del">
          <ac:chgData name="Dana Easton" userId="f8ac760d-24b9-46f8-b475-de27052381e5" providerId="ADAL" clId="{EAC9AB25-D6D7-4F7F-AA30-ADA994936204}" dt="2019-06-25T12:44:52.373" v="30" actId="478"/>
          <ac:spMkLst>
            <pc:docMk/>
            <pc:sldMk cId="0" sldId="259"/>
            <ac:spMk id="6" creationId="{00000000-0000-0000-0000-000000000000}"/>
          </ac:spMkLst>
        </pc:spChg>
      </pc:sldChg>
      <pc:sldChg chg="addSp delSp modSp">
        <pc:chgData name="Dana Easton" userId="f8ac760d-24b9-46f8-b475-de27052381e5" providerId="ADAL" clId="{EAC9AB25-D6D7-4F7F-AA30-ADA994936204}" dt="2019-06-25T13:15:31.975" v="670" actId="1036"/>
        <pc:sldMkLst>
          <pc:docMk/>
          <pc:sldMk cId="0" sldId="260"/>
        </pc:sldMkLst>
        <pc:spChg chg="del">
          <ac:chgData name="Dana Easton" userId="f8ac760d-24b9-46f8-b475-de27052381e5" providerId="ADAL" clId="{EAC9AB25-D6D7-4F7F-AA30-ADA994936204}" dt="2019-06-25T12:44:29.374" v="23" actId="478"/>
          <ac:spMkLst>
            <pc:docMk/>
            <pc:sldMk cId="0" sldId="260"/>
            <ac:spMk id="2" creationId="{00000000-0000-0000-0000-000000000000}"/>
          </ac:spMkLst>
        </pc:spChg>
        <pc:spChg chg="del">
          <ac:chgData name="Dana Easton" userId="f8ac760d-24b9-46f8-b475-de27052381e5" providerId="ADAL" clId="{EAC9AB25-D6D7-4F7F-AA30-ADA994936204}" dt="2019-06-25T12:43:01.762" v="12" actId="478"/>
          <ac:spMkLst>
            <pc:docMk/>
            <pc:sldMk cId="0" sldId="260"/>
            <ac:spMk id="4" creationId="{00000000-0000-0000-0000-000000000000}"/>
          </ac:spMkLst>
        </pc:spChg>
        <pc:spChg chg="mod">
          <ac:chgData name="Dana Easton" userId="f8ac760d-24b9-46f8-b475-de27052381e5" providerId="ADAL" clId="{EAC9AB25-D6D7-4F7F-AA30-ADA994936204}" dt="2019-06-25T13:15:31.975" v="670" actId="1036"/>
          <ac:spMkLst>
            <pc:docMk/>
            <pc:sldMk cId="0" sldId="260"/>
            <ac:spMk id="5" creationId="{00000000-0000-0000-0000-000000000000}"/>
          </ac:spMkLst>
        </pc:spChg>
        <pc:spChg chg="add mod">
          <ac:chgData name="Dana Easton" userId="f8ac760d-24b9-46f8-b475-de27052381e5" providerId="ADAL" clId="{EAC9AB25-D6D7-4F7F-AA30-ADA994936204}" dt="2019-06-25T12:59:09.751" v="449" actId="207"/>
          <ac:spMkLst>
            <pc:docMk/>
            <pc:sldMk cId="0" sldId="260"/>
            <ac:spMk id="6" creationId="{96A5E142-6C48-497D-B799-61FC9AE77C21}"/>
          </ac:spMkLst>
        </pc:spChg>
      </pc:sldChg>
      <pc:sldChg chg="addSp delSp modSp">
        <pc:chgData name="Dana Easton" userId="f8ac760d-24b9-46f8-b475-de27052381e5" providerId="ADAL" clId="{EAC9AB25-D6D7-4F7F-AA30-ADA994936204}" dt="2019-06-25T13:19:48.493" v="710" actId="207"/>
        <pc:sldMkLst>
          <pc:docMk/>
          <pc:sldMk cId="0" sldId="261"/>
        </pc:sldMkLst>
        <pc:spChg chg="del mod">
          <ac:chgData name="Dana Easton" userId="f8ac760d-24b9-46f8-b475-de27052381e5" providerId="ADAL" clId="{EAC9AB25-D6D7-4F7F-AA30-ADA994936204}" dt="2019-06-25T12:44:40.238" v="27" actId="478"/>
          <ac:spMkLst>
            <pc:docMk/>
            <pc:sldMk cId="0" sldId="261"/>
            <ac:spMk id="2" creationId="{00000000-0000-0000-0000-000000000000}"/>
          </ac:spMkLst>
        </pc:spChg>
        <pc:spChg chg="del">
          <ac:chgData name="Dana Easton" userId="f8ac760d-24b9-46f8-b475-de27052381e5" providerId="ADAL" clId="{EAC9AB25-D6D7-4F7F-AA30-ADA994936204}" dt="2019-06-25T12:44:45.630" v="29" actId="478"/>
          <ac:spMkLst>
            <pc:docMk/>
            <pc:sldMk cId="0" sldId="261"/>
            <ac:spMk id="4" creationId="{00000000-0000-0000-0000-000000000000}"/>
          </ac:spMkLst>
        </pc:spChg>
        <pc:spChg chg="mod">
          <ac:chgData name="Dana Easton" userId="f8ac760d-24b9-46f8-b475-de27052381e5" providerId="ADAL" clId="{EAC9AB25-D6D7-4F7F-AA30-ADA994936204}" dt="2019-06-25T13:15:04.188" v="623" actId="1036"/>
          <ac:spMkLst>
            <pc:docMk/>
            <pc:sldMk cId="0" sldId="261"/>
            <ac:spMk id="5" creationId="{00000000-0000-0000-0000-000000000000}"/>
          </ac:spMkLst>
        </pc:spChg>
        <pc:spChg chg="add mod">
          <ac:chgData name="Dana Easton" userId="f8ac760d-24b9-46f8-b475-de27052381e5" providerId="ADAL" clId="{EAC9AB25-D6D7-4F7F-AA30-ADA994936204}" dt="2019-06-25T13:19:48.493" v="710" actId="207"/>
          <ac:spMkLst>
            <pc:docMk/>
            <pc:sldMk cId="0" sldId="261"/>
            <ac:spMk id="6" creationId="{EE2A0B1C-48B8-4DEB-9A93-D139020DA83A}"/>
          </ac:spMkLst>
        </pc:spChg>
      </pc:sldChg>
      <pc:sldChg chg="delSp modSp">
        <pc:chgData name="Dana Easton" userId="f8ac760d-24b9-46f8-b475-de27052381e5" providerId="ADAL" clId="{EAC9AB25-D6D7-4F7F-AA30-ADA994936204}" dt="2019-06-25T13:17:05.886" v="692" actId="1038"/>
        <pc:sldMkLst>
          <pc:docMk/>
          <pc:sldMk cId="0" sldId="265"/>
        </pc:sldMkLst>
        <pc:spChg chg="mod">
          <ac:chgData name="Dana Easton" userId="f8ac760d-24b9-46f8-b475-de27052381e5" providerId="ADAL" clId="{EAC9AB25-D6D7-4F7F-AA30-ADA994936204}" dt="2019-06-25T13:16:47.623" v="676" actId="14100"/>
          <ac:spMkLst>
            <pc:docMk/>
            <pc:sldMk cId="0" sldId="265"/>
            <ac:spMk id="5" creationId="{00000000-0000-0000-0000-000000000000}"/>
          </ac:spMkLst>
        </pc:spChg>
        <pc:spChg chg="del">
          <ac:chgData name="Dana Easton" userId="f8ac760d-24b9-46f8-b475-de27052381e5" providerId="ADAL" clId="{EAC9AB25-D6D7-4F7F-AA30-ADA994936204}" dt="2019-06-25T12:45:10.205" v="33" actId="478"/>
          <ac:spMkLst>
            <pc:docMk/>
            <pc:sldMk cId="0" sldId="265"/>
            <ac:spMk id="6" creationId="{00000000-0000-0000-0000-000000000000}"/>
          </ac:spMkLst>
        </pc:spChg>
        <pc:spChg chg="del">
          <ac:chgData name="Dana Easton" userId="f8ac760d-24b9-46f8-b475-de27052381e5" providerId="ADAL" clId="{EAC9AB25-D6D7-4F7F-AA30-ADA994936204}" dt="2019-06-25T12:45:07.309" v="32" actId="478"/>
          <ac:spMkLst>
            <pc:docMk/>
            <pc:sldMk cId="0" sldId="265"/>
            <ac:spMk id="7" creationId="{00000000-0000-0000-0000-000000000000}"/>
          </ac:spMkLst>
        </pc:spChg>
        <pc:spChg chg="mod">
          <ac:chgData name="Dana Easton" userId="f8ac760d-24b9-46f8-b475-de27052381e5" providerId="ADAL" clId="{EAC9AB25-D6D7-4F7F-AA30-ADA994936204}" dt="2019-06-25T13:16:07.663" v="672" actId="255"/>
          <ac:spMkLst>
            <pc:docMk/>
            <pc:sldMk cId="0" sldId="265"/>
            <ac:spMk id="15363" creationId="{00000000-0000-0000-0000-000000000000}"/>
          </ac:spMkLst>
        </pc:spChg>
        <pc:picChg chg="mod">
          <ac:chgData name="Dana Easton" userId="f8ac760d-24b9-46f8-b475-de27052381e5" providerId="ADAL" clId="{EAC9AB25-D6D7-4F7F-AA30-ADA994936204}" dt="2019-06-25T13:17:05.886" v="692" actId="1038"/>
          <ac:picMkLst>
            <pc:docMk/>
            <pc:sldMk cId="0" sldId="265"/>
            <ac:picMk id="15365" creationId="{00000000-0000-0000-0000-000000000000}"/>
          </ac:picMkLst>
        </pc:picChg>
      </pc:sldChg>
      <pc:sldChg chg="delSp">
        <pc:chgData name="Dana Easton" userId="f8ac760d-24b9-46f8-b475-de27052381e5" providerId="ADAL" clId="{EAC9AB25-D6D7-4F7F-AA30-ADA994936204}" dt="2019-06-25T12:45:20.405" v="35" actId="478"/>
        <pc:sldMkLst>
          <pc:docMk/>
          <pc:sldMk cId="0" sldId="266"/>
        </pc:sldMkLst>
        <pc:spChg chg="del">
          <ac:chgData name="Dana Easton" userId="f8ac760d-24b9-46f8-b475-de27052381e5" providerId="ADAL" clId="{EAC9AB25-D6D7-4F7F-AA30-ADA994936204}" dt="2019-06-25T12:45:20.405" v="35" actId="478"/>
          <ac:spMkLst>
            <pc:docMk/>
            <pc:sldMk cId="0" sldId="266"/>
            <ac:spMk id="4" creationId="{00000000-0000-0000-0000-000000000000}"/>
          </ac:spMkLst>
        </pc:spChg>
        <pc:spChg chg="del">
          <ac:chgData name="Dana Easton" userId="f8ac760d-24b9-46f8-b475-de27052381e5" providerId="ADAL" clId="{EAC9AB25-D6D7-4F7F-AA30-ADA994936204}" dt="2019-06-25T12:45:17.493" v="34" actId="478"/>
          <ac:spMkLst>
            <pc:docMk/>
            <pc:sldMk cId="0" sldId="266"/>
            <ac:spMk id="5" creationId="{00000000-0000-0000-0000-000000000000}"/>
          </ac:spMkLst>
        </pc:spChg>
      </pc:sldChg>
      <pc:sldChg chg="addSp delSp modSp">
        <pc:chgData name="Dana Easton" userId="f8ac760d-24b9-46f8-b475-de27052381e5" providerId="ADAL" clId="{EAC9AB25-D6D7-4F7F-AA30-ADA994936204}" dt="2019-06-25T13:19:30.997" v="709"/>
        <pc:sldMkLst>
          <pc:docMk/>
          <pc:sldMk cId="0" sldId="267"/>
        </pc:sldMkLst>
        <pc:spChg chg="del">
          <ac:chgData name="Dana Easton" userId="f8ac760d-24b9-46f8-b475-de27052381e5" providerId="ADAL" clId="{EAC9AB25-D6D7-4F7F-AA30-ADA994936204}" dt="2019-06-25T12:45:32.429" v="36" actId="478"/>
          <ac:spMkLst>
            <pc:docMk/>
            <pc:sldMk cId="0" sldId="267"/>
            <ac:spMk id="2" creationId="{12816C04-600A-4633-8FA2-9FDA125C396E}"/>
          </ac:spMkLst>
        </pc:spChg>
        <pc:spChg chg="del">
          <ac:chgData name="Dana Easton" userId="f8ac760d-24b9-46f8-b475-de27052381e5" providerId="ADAL" clId="{EAC9AB25-D6D7-4F7F-AA30-ADA994936204}" dt="2019-06-25T12:46:54.724" v="40" actId="478"/>
          <ac:spMkLst>
            <pc:docMk/>
            <pc:sldMk cId="0" sldId="267"/>
            <ac:spMk id="4" creationId="{00000000-0000-0000-0000-000000000000}"/>
          </ac:spMkLst>
        </pc:spChg>
        <pc:spChg chg="del">
          <ac:chgData name="Dana Easton" userId="f8ac760d-24b9-46f8-b475-de27052381e5" providerId="ADAL" clId="{EAC9AB25-D6D7-4F7F-AA30-ADA994936204}" dt="2019-06-25T12:46:54.724" v="40" actId="478"/>
          <ac:spMkLst>
            <pc:docMk/>
            <pc:sldMk cId="0" sldId="267"/>
            <ac:spMk id="7" creationId="{00000000-0000-0000-0000-000000000000}"/>
          </ac:spMkLst>
        </pc:spChg>
        <pc:spChg chg="mod">
          <ac:chgData name="Dana Easton" userId="f8ac760d-24b9-46f8-b475-de27052381e5" providerId="ADAL" clId="{EAC9AB25-D6D7-4F7F-AA30-ADA994936204}" dt="2019-06-25T12:51:15.898" v="387" actId="20577"/>
          <ac:spMkLst>
            <pc:docMk/>
            <pc:sldMk cId="0" sldId="267"/>
            <ac:spMk id="8" creationId="{00000000-0000-0000-0000-000000000000}"/>
          </ac:spMkLst>
        </pc:spChg>
        <pc:spChg chg="mod">
          <ac:chgData name="Dana Easton" userId="f8ac760d-24b9-46f8-b475-de27052381e5" providerId="ADAL" clId="{EAC9AB25-D6D7-4F7F-AA30-ADA994936204}" dt="2019-06-25T12:50:25.812" v="382" actId="2710"/>
          <ac:spMkLst>
            <pc:docMk/>
            <pc:sldMk cId="0" sldId="267"/>
            <ac:spMk id="9" creationId="{00000000-0000-0000-0000-000000000000}"/>
          </ac:spMkLst>
        </pc:spChg>
        <pc:spChg chg="del">
          <ac:chgData name="Dana Easton" userId="f8ac760d-24b9-46f8-b475-de27052381e5" providerId="ADAL" clId="{EAC9AB25-D6D7-4F7F-AA30-ADA994936204}" dt="2019-06-25T12:47:02.484" v="41" actId="478"/>
          <ac:spMkLst>
            <pc:docMk/>
            <pc:sldMk cId="0" sldId="267"/>
            <ac:spMk id="11" creationId="{00000000-0000-0000-0000-000000000000}"/>
          </ac:spMkLst>
        </pc:spChg>
        <pc:spChg chg="add mod">
          <ac:chgData name="Dana Easton" userId="f8ac760d-24b9-46f8-b475-de27052381e5" providerId="ADAL" clId="{EAC9AB25-D6D7-4F7F-AA30-ADA994936204}" dt="2019-06-25T13:18:08.304" v="697" actId="207"/>
          <ac:spMkLst>
            <pc:docMk/>
            <pc:sldMk cId="0" sldId="267"/>
            <ac:spMk id="17" creationId="{D9225F71-491A-4463-B8CA-CD4702530002}"/>
          </ac:spMkLst>
        </pc:spChg>
        <pc:spChg chg="mod">
          <ac:chgData name="Dana Easton" userId="f8ac760d-24b9-46f8-b475-de27052381e5" providerId="ADAL" clId="{EAC9AB25-D6D7-4F7F-AA30-ADA994936204}" dt="2019-06-25T12:48:29.855" v="216" actId="164"/>
          <ac:spMkLst>
            <pc:docMk/>
            <pc:sldMk cId="0" sldId="267"/>
            <ac:spMk id="25" creationId="{00000000-0000-0000-0000-000000000000}"/>
          </ac:spMkLst>
        </pc:spChg>
        <pc:spChg chg="mod">
          <ac:chgData name="Dana Easton" userId="f8ac760d-24b9-46f8-b475-de27052381e5" providerId="ADAL" clId="{EAC9AB25-D6D7-4F7F-AA30-ADA994936204}" dt="2019-06-25T13:17:45.733" v="695" actId="113"/>
          <ac:spMkLst>
            <pc:docMk/>
            <pc:sldMk cId="0" sldId="267"/>
            <ac:spMk id="18444" creationId="{00000000-0000-0000-0000-000000000000}"/>
          </ac:spMkLst>
        </pc:spChg>
        <pc:spChg chg="mod">
          <ac:chgData name="Dana Easton" userId="f8ac760d-24b9-46f8-b475-de27052381e5" providerId="ADAL" clId="{EAC9AB25-D6D7-4F7F-AA30-ADA994936204}" dt="2019-06-25T13:17:49.752" v="696" actId="113"/>
          <ac:spMkLst>
            <pc:docMk/>
            <pc:sldMk cId="0" sldId="267"/>
            <ac:spMk id="18453" creationId="{00000000-0000-0000-0000-000000000000}"/>
          </ac:spMkLst>
        </pc:spChg>
        <pc:grpChg chg="add mod">
          <ac:chgData name="Dana Easton" userId="f8ac760d-24b9-46f8-b475-de27052381e5" providerId="ADAL" clId="{EAC9AB25-D6D7-4F7F-AA30-ADA994936204}" dt="2019-06-25T13:13:25.025" v="586" actId="1036"/>
          <ac:grpSpMkLst>
            <pc:docMk/>
            <pc:sldMk cId="0" sldId="267"/>
            <ac:grpSpMk id="3" creationId="{478F80DC-B6CC-490D-9B87-CF6F61602670}"/>
          </ac:grpSpMkLst>
        </pc:grpChg>
        <pc:grpChg chg="add mod">
          <ac:chgData name="Dana Easton" userId="f8ac760d-24b9-46f8-b475-de27052381e5" providerId="ADAL" clId="{EAC9AB25-D6D7-4F7F-AA30-ADA994936204}" dt="2019-06-25T12:51:24.745" v="406" actId="1037"/>
          <ac:grpSpMkLst>
            <pc:docMk/>
            <pc:sldMk cId="0" sldId="267"/>
            <ac:grpSpMk id="5" creationId="{0FFF7809-51FA-44E8-83ED-9FF06957FD9D}"/>
          </ac:grpSpMkLst>
        </pc:grpChg>
        <pc:picChg chg="add del">
          <ac:chgData name="Dana Easton" userId="f8ac760d-24b9-46f8-b475-de27052381e5" providerId="ADAL" clId="{EAC9AB25-D6D7-4F7F-AA30-ADA994936204}" dt="2019-06-25T13:19:30.997" v="709"/>
          <ac:picMkLst>
            <pc:docMk/>
            <pc:sldMk cId="0" sldId="267"/>
            <ac:picMk id="20" creationId="{C548A8C5-7F1E-4530-90FF-76FF5C66DE47}"/>
          </ac:picMkLst>
        </pc:picChg>
        <pc:picChg chg="del">
          <ac:chgData name="Dana Easton" userId="f8ac760d-24b9-46f8-b475-de27052381e5" providerId="ADAL" clId="{EAC9AB25-D6D7-4F7F-AA30-ADA994936204}" dt="2019-06-25T12:46:54.724" v="40" actId="478"/>
          <ac:picMkLst>
            <pc:docMk/>
            <pc:sldMk cId="0" sldId="267"/>
            <ac:picMk id="18434" creationId="{00000000-0000-0000-0000-000000000000}"/>
          </ac:picMkLst>
        </pc:picChg>
        <pc:picChg chg="del">
          <ac:chgData name="Dana Easton" userId="f8ac760d-24b9-46f8-b475-de27052381e5" providerId="ADAL" clId="{EAC9AB25-D6D7-4F7F-AA30-ADA994936204}" dt="2019-06-25T12:46:54.724" v="40" actId="478"/>
          <ac:picMkLst>
            <pc:docMk/>
            <pc:sldMk cId="0" sldId="267"/>
            <ac:picMk id="18436" creationId="{00000000-0000-0000-0000-000000000000}"/>
          </ac:picMkLst>
        </pc:picChg>
        <pc:picChg chg="mod">
          <ac:chgData name="Dana Easton" userId="f8ac760d-24b9-46f8-b475-de27052381e5" providerId="ADAL" clId="{EAC9AB25-D6D7-4F7F-AA30-ADA994936204}" dt="2019-06-25T12:48:29.855" v="216" actId="164"/>
          <ac:picMkLst>
            <pc:docMk/>
            <pc:sldMk cId="0" sldId="267"/>
            <ac:picMk id="18438" creationId="{00000000-0000-0000-0000-000000000000}"/>
          </ac:picMkLst>
        </pc:picChg>
        <pc:picChg chg="mod">
          <ac:chgData name="Dana Easton" userId="f8ac760d-24b9-46f8-b475-de27052381e5" providerId="ADAL" clId="{EAC9AB25-D6D7-4F7F-AA30-ADA994936204}" dt="2019-06-25T12:48:51.792" v="217" actId="164"/>
          <ac:picMkLst>
            <pc:docMk/>
            <pc:sldMk cId="0" sldId="267"/>
            <ac:picMk id="18439" creationId="{00000000-0000-0000-0000-000000000000}"/>
          </ac:picMkLst>
        </pc:picChg>
        <pc:picChg chg="add del mod">
          <ac:chgData name="Dana Easton" userId="f8ac760d-24b9-46f8-b475-de27052381e5" providerId="ADAL" clId="{EAC9AB25-D6D7-4F7F-AA30-ADA994936204}" dt="2019-06-25T12:48:29.855" v="216" actId="164"/>
          <ac:picMkLst>
            <pc:docMk/>
            <pc:sldMk cId="0" sldId="267"/>
            <ac:picMk id="18442" creationId="{00000000-0000-0000-0000-000000000000}"/>
          </ac:picMkLst>
        </pc:picChg>
        <pc:picChg chg="mod">
          <ac:chgData name="Dana Easton" userId="f8ac760d-24b9-46f8-b475-de27052381e5" providerId="ADAL" clId="{EAC9AB25-D6D7-4F7F-AA30-ADA994936204}" dt="2019-06-25T12:46:01.540" v="38" actId="14826"/>
          <ac:picMkLst>
            <pc:docMk/>
            <pc:sldMk cId="0" sldId="267"/>
            <ac:picMk id="18454" creationId="{00000000-0000-0000-0000-000000000000}"/>
          </ac:picMkLst>
        </pc:picChg>
      </pc:sldChg>
      <pc:sldMasterChg chg="modSp modSldLayout">
        <pc:chgData name="Dana Easton" userId="f8ac760d-24b9-46f8-b475-de27052381e5" providerId="ADAL" clId="{EAC9AB25-D6D7-4F7F-AA30-ADA994936204}" dt="2019-06-25T13:18:38.813" v="706" actId="1036"/>
        <pc:sldMasterMkLst>
          <pc:docMk/>
          <pc:sldMasterMk cId="0" sldId="2147483648"/>
        </pc:sldMasterMkLst>
        <pc:spChg chg="mod">
          <ac:chgData name="Dana Easton" userId="f8ac760d-24b9-46f8-b475-de27052381e5" providerId="ADAL" clId="{EAC9AB25-D6D7-4F7F-AA30-ADA994936204}" dt="2019-06-25T12:52:54.963" v="413" actId="207"/>
          <ac:spMkLst>
            <pc:docMk/>
            <pc:sldMasterMk cId="0" sldId="2147483648"/>
            <ac:spMk id="4" creationId="{00000000-0000-0000-0000-000000000000}"/>
          </ac:spMkLst>
        </pc:spChg>
        <pc:picChg chg="mod">
          <ac:chgData name="Dana Easton" userId="f8ac760d-24b9-46f8-b475-de27052381e5" providerId="ADAL" clId="{EAC9AB25-D6D7-4F7F-AA30-ADA994936204}" dt="2019-06-25T13:11:30.356" v="474" actId="14100"/>
          <ac:picMkLst>
            <pc:docMk/>
            <pc:sldMasterMk cId="0" sldId="2147483648"/>
            <ac:picMk id="1026" creationId="{00000000-0000-0000-0000-000000000000}"/>
          </ac:picMkLst>
        </pc:picChg>
        <pc:sldLayoutChg chg="addSp delSp modSp">
          <pc:chgData name="Dana Easton" userId="f8ac760d-24b9-46f8-b475-de27052381e5" providerId="ADAL" clId="{EAC9AB25-D6D7-4F7F-AA30-ADA994936204}" dt="2019-06-25T13:18:24.749" v="698" actId="1036"/>
          <pc:sldLayoutMkLst>
            <pc:docMk/>
            <pc:sldMasterMk cId="0" sldId="2147483648"/>
            <pc:sldLayoutMk cId="627578870" sldId="2147483759"/>
          </pc:sldLayoutMkLst>
          <pc:spChg chg="add del">
            <ac:chgData name="Dana Easton" userId="f8ac760d-24b9-46f8-b475-de27052381e5" providerId="ADAL" clId="{EAC9AB25-D6D7-4F7F-AA30-ADA994936204}" dt="2019-06-25T12:54:56.150" v="448" actId="478"/>
            <ac:spMkLst>
              <pc:docMk/>
              <pc:sldMasterMk cId="0" sldId="2147483648"/>
              <pc:sldLayoutMk cId="627578870" sldId="2147483759"/>
              <ac:spMk id="2" creationId="{00000000-0000-0000-0000-000000000000}"/>
            </ac:spMkLst>
          </pc:spChg>
          <pc:spChg chg="mod">
            <ac:chgData name="Dana Easton" userId="f8ac760d-24b9-46f8-b475-de27052381e5" providerId="ADAL" clId="{EAC9AB25-D6D7-4F7F-AA30-ADA994936204}" dt="2019-06-25T12:52:48.054" v="412" actId="207"/>
            <ac:spMkLst>
              <pc:docMk/>
              <pc:sldMasterMk cId="0" sldId="2147483648"/>
              <pc:sldLayoutMk cId="627578870" sldId="2147483759"/>
              <ac:spMk id="3" creationId="{00000000-0000-0000-0000-000000000000}"/>
            </ac:spMkLst>
          </pc:spChg>
          <pc:picChg chg="add del mod">
            <ac:chgData name="Dana Easton" userId="f8ac760d-24b9-46f8-b475-de27052381e5" providerId="ADAL" clId="{EAC9AB25-D6D7-4F7F-AA30-ADA994936204}" dt="2019-06-25T13:18:24.749" v="698" actId="1036"/>
            <ac:picMkLst>
              <pc:docMk/>
              <pc:sldMasterMk cId="0" sldId="2147483648"/>
              <pc:sldLayoutMk cId="627578870" sldId="2147483759"/>
              <ac:picMk id="4" creationId="{00000000-0000-0000-0000-000000000000}"/>
            </ac:picMkLst>
          </pc:picChg>
        </pc:sldLayoutChg>
        <pc:sldLayoutChg chg="modSp">
          <pc:chgData name="Dana Easton" userId="f8ac760d-24b9-46f8-b475-de27052381e5" providerId="ADAL" clId="{EAC9AB25-D6D7-4F7F-AA30-ADA994936204}" dt="2019-06-25T13:12:02.944" v="499" actId="1035"/>
          <pc:sldLayoutMkLst>
            <pc:docMk/>
            <pc:sldMasterMk cId="0" sldId="2147483648"/>
            <pc:sldLayoutMk cId="2734898544" sldId="2147483760"/>
          </pc:sldLayoutMkLst>
          <pc:spChg chg="mod">
            <ac:chgData name="Dana Easton" userId="f8ac760d-24b9-46f8-b475-de27052381e5" providerId="ADAL" clId="{EAC9AB25-D6D7-4F7F-AA30-ADA994936204}" dt="2019-06-25T12:52:26.517" v="411" actId="207"/>
            <ac:spMkLst>
              <pc:docMk/>
              <pc:sldMasterMk cId="0" sldId="2147483648"/>
              <pc:sldLayoutMk cId="2734898544" sldId="2147483760"/>
              <ac:spMk id="3" creationId="{00000000-0000-0000-0000-000000000000}"/>
            </ac:spMkLst>
          </pc:spChg>
          <pc:picChg chg="mod">
            <ac:chgData name="Dana Easton" userId="f8ac760d-24b9-46f8-b475-de27052381e5" providerId="ADAL" clId="{EAC9AB25-D6D7-4F7F-AA30-ADA994936204}" dt="2019-06-25T13:12:02.944" v="499" actId="1035"/>
            <ac:picMkLst>
              <pc:docMk/>
              <pc:sldMasterMk cId="0" sldId="2147483648"/>
              <pc:sldLayoutMk cId="2734898544" sldId="2147483760"/>
              <ac:picMk id="4" creationId="{00000000-0000-0000-0000-000000000000}"/>
            </ac:picMkLst>
          </pc:picChg>
        </pc:sldLayoutChg>
        <pc:sldLayoutChg chg="addSp delSp modSp">
          <pc:chgData name="Dana Easton" userId="f8ac760d-24b9-46f8-b475-de27052381e5" providerId="ADAL" clId="{EAC9AB25-D6D7-4F7F-AA30-ADA994936204}" dt="2019-06-25T13:18:34.725" v="703" actId="1036"/>
          <pc:sldLayoutMkLst>
            <pc:docMk/>
            <pc:sldMasterMk cId="0" sldId="2147483648"/>
            <pc:sldLayoutMk cId="337095452" sldId="2147483761"/>
          </pc:sldLayoutMkLst>
          <pc:spChg chg="del mod">
            <ac:chgData name="Dana Easton" userId="f8ac760d-24b9-46f8-b475-de27052381e5" providerId="ADAL" clId="{EAC9AB25-D6D7-4F7F-AA30-ADA994936204}" dt="2019-06-25T12:43:41.311" v="14" actId="478"/>
            <ac:spMkLst>
              <pc:docMk/>
              <pc:sldMasterMk cId="0" sldId="2147483648"/>
              <pc:sldLayoutMk cId="337095452" sldId="2147483761"/>
              <ac:spMk id="4" creationId="{00000000-0000-0000-0000-000000000000}"/>
            </ac:spMkLst>
          </pc:spChg>
          <pc:spChg chg="add mod">
            <ac:chgData name="Dana Easton" userId="f8ac760d-24b9-46f8-b475-de27052381e5" providerId="ADAL" clId="{EAC9AB25-D6D7-4F7F-AA30-ADA994936204}" dt="2019-06-25T12:52:20.994" v="410" actId="207"/>
            <ac:spMkLst>
              <pc:docMk/>
              <pc:sldMasterMk cId="0" sldId="2147483648"/>
              <pc:sldLayoutMk cId="337095452" sldId="2147483761"/>
              <ac:spMk id="7" creationId="{6D51AEDE-5A87-44FA-A841-9545EDF83741}"/>
            </ac:spMkLst>
          </pc:spChg>
          <pc:picChg chg="mod">
            <ac:chgData name="Dana Easton" userId="f8ac760d-24b9-46f8-b475-de27052381e5" providerId="ADAL" clId="{EAC9AB25-D6D7-4F7F-AA30-ADA994936204}" dt="2019-06-25T13:18:34.725" v="703" actId="1036"/>
            <ac:picMkLst>
              <pc:docMk/>
              <pc:sldMasterMk cId="0" sldId="2147483648"/>
              <pc:sldLayoutMk cId="337095452" sldId="2147483761"/>
              <ac:picMk id="5" creationId="{00000000-0000-0000-0000-000000000000}"/>
            </ac:picMkLst>
          </pc:picChg>
        </pc:sldLayoutChg>
        <pc:sldLayoutChg chg="addSp delSp modSp">
          <pc:chgData name="Dana Easton" userId="f8ac760d-24b9-46f8-b475-de27052381e5" providerId="ADAL" clId="{EAC9AB25-D6D7-4F7F-AA30-ADA994936204}" dt="2019-06-25T13:18:38.813" v="706" actId="1036"/>
          <pc:sldLayoutMkLst>
            <pc:docMk/>
            <pc:sldMasterMk cId="0" sldId="2147483648"/>
            <pc:sldLayoutMk cId="1727577655" sldId="2147483762"/>
          </pc:sldLayoutMkLst>
          <pc:spChg chg="del mod">
            <ac:chgData name="Dana Easton" userId="f8ac760d-24b9-46f8-b475-de27052381e5" providerId="ADAL" clId="{EAC9AB25-D6D7-4F7F-AA30-ADA994936204}" dt="2019-06-25T12:43:52.870" v="18" actId="478"/>
            <ac:spMkLst>
              <pc:docMk/>
              <pc:sldMasterMk cId="0" sldId="2147483648"/>
              <pc:sldLayoutMk cId="1727577655" sldId="2147483762"/>
              <ac:spMk id="3" creationId="{00000000-0000-0000-0000-000000000000}"/>
            </ac:spMkLst>
          </pc:spChg>
          <pc:spChg chg="add mod">
            <ac:chgData name="Dana Easton" userId="f8ac760d-24b9-46f8-b475-de27052381e5" providerId="ADAL" clId="{EAC9AB25-D6D7-4F7F-AA30-ADA994936204}" dt="2019-06-25T12:52:01.396" v="409" actId="113"/>
            <ac:spMkLst>
              <pc:docMk/>
              <pc:sldMasterMk cId="0" sldId="2147483648"/>
              <pc:sldLayoutMk cId="1727577655" sldId="2147483762"/>
              <ac:spMk id="6" creationId="{73486DDA-D54E-4D31-A7D5-58D33C18F1A7}"/>
            </ac:spMkLst>
          </pc:spChg>
          <pc:picChg chg="mod">
            <ac:chgData name="Dana Easton" userId="f8ac760d-24b9-46f8-b475-de27052381e5" providerId="ADAL" clId="{EAC9AB25-D6D7-4F7F-AA30-ADA994936204}" dt="2019-06-25T13:18:38.813" v="706" actId="1036"/>
            <ac:picMkLst>
              <pc:docMk/>
              <pc:sldMasterMk cId="0" sldId="2147483648"/>
              <pc:sldLayoutMk cId="1727577655" sldId="2147483762"/>
              <ac:picMk id="4" creationId="{00000000-0000-0000-0000-000000000000}"/>
            </ac:picMkLst>
          </pc:picChg>
        </pc:sldLayoutChg>
      </pc:sldMasterChg>
    </pc:docChg>
  </pc:docChgLst>
  <pc:docChgLst>
    <pc:chgData name="Dana Easton" userId="f8ac760d-24b9-46f8-b475-de27052381e5" providerId="ADAL" clId="{26FE77B5-D9CC-47BE-853B-CA24D7A16A4D}"/>
    <pc:docChg chg="addSld delSld modSld modMainMaster">
      <pc:chgData name="Dana Easton" userId="f8ac760d-24b9-46f8-b475-de27052381e5" providerId="ADAL" clId="{26FE77B5-D9CC-47BE-853B-CA24D7A16A4D}" dt="2019-08-26T20:35:57.969" v="14" actId="207"/>
      <pc:docMkLst>
        <pc:docMk/>
      </pc:docMkLst>
      <pc:sldChg chg="modSp">
        <pc:chgData name="Dana Easton" userId="f8ac760d-24b9-46f8-b475-de27052381e5" providerId="ADAL" clId="{26FE77B5-D9CC-47BE-853B-CA24D7A16A4D}" dt="2019-08-26T20:35:34.150" v="11" actId="14826"/>
        <pc:sldMkLst>
          <pc:docMk/>
          <pc:sldMk cId="0" sldId="256"/>
        </pc:sldMkLst>
        <pc:picChg chg="mod">
          <ac:chgData name="Dana Easton" userId="f8ac760d-24b9-46f8-b475-de27052381e5" providerId="ADAL" clId="{26FE77B5-D9CC-47BE-853B-CA24D7A16A4D}" dt="2019-08-26T20:35:34.150" v="11" actId="14826"/>
          <ac:picMkLst>
            <pc:docMk/>
            <pc:sldMk cId="0" sldId="256"/>
            <ac:picMk id="8195" creationId="{00000000-0000-0000-0000-000000000000}"/>
          </ac:picMkLst>
        </pc:picChg>
      </pc:sldChg>
      <pc:sldChg chg="modSp">
        <pc:chgData name="Dana Easton" userId="f8ac760d-24b9-46f8-b475-de27052381e5" providerId="ADAL" clId="{26FE77B5-D9CC-47BE-853B-CA24D7A16A4D}" dt="2019-08-26T20:35:52.420" v="13" actId="207"/>
        <pc:sldMkLst>
          <pc:docMk/>
          <pc:sldMk cId="0" sldId="258"/>
        </pc:sldMkLst>
        <pc:spChg chg="mod">
          <ac:chgData name="Dana Easton" userId="f8ac760d-24b9-46f8-b475-de27052381e5" providerId="ADAL" clId="{26FE77B5-D9CC-47BE-853B-CA24D7A16A4D}" dt="2019-08-26T20:35:52.420" v="13" actId="207"/>
          <ac:spMkLst>
            <pc:docMk/>
            <pc:sldMk cId="0" sldId="258"/>
            <ac:spMk id="11266" creationId="{00000000-0000-0000-0000-000000000000}"/>
          </ac:spMkLst>
        </pc:spChg>
      </pc:sldChg>
      <pc:sldChg chg="modSp">
        <pc:chgData name="Dana Easton" userId="f8ac760d-24b9-46f8-b475-de27052381e5" providerId="ADAL" clId="{26FE77B5-D9CC-47BE-853B-CA24D7A16A4D}" dt="2019-08-26T20:35:44.942" v="12" actId="207"/>
        <pc:sldMkLst>
          <pc:docMk/>
          <pc:sldMk cId="0" sldId="260"/>
        </pc:sldMkLst>
        <pc:spChg chg="mod">
          <ac:chgData name="Dana Easton" userId="f8ac760d-24b9-46f8-b475-de27052381e5" providerId="ADAL" clId="{26FE77B5-D9CC-47BE-853B-CA24D7A16A4D}" dt="2019-08-26T20:35:44.942" v="12" actId="207"/>
          <ac:spMkLst>
            <pc:docMk/>
            <pc:sldMk cId="0" sldId="260"/>
            <ac:spMk id="9219" creationId="{00000000-0000-0000-0000-000000000000}"/>
          </ac:spMkLst>
        </pc:spChg>
      </pc:sldChg>
      <pc:sldChg chg="modSp">
        <pc:chgData name="Dana Easton" userId="f8ac760d-24b9-46f8-b475-de27052381e5" providerId="ADAL" clId="{26FE77B5-D9CC-47BE-853B-CA24D7A16A4D}" dt="2019-08-26T20:35:57.969" v="14" actId="207"/>
        <pc:sldMkLst>
          <pc:docMk/>
          <pc:sldMk cId="0" sldId="261"/>
        </pc:sldMkLst>
        <pc:spChg chg="mod">
          <ac:chgData name="Dana Easton" userId="f8ac760d-24b9-46f8-b475-de27052381e5" providerId="ADAL" clId="{26FE77B5-D9CC-47BE-853B-CA24D7A16A4D}" dt="2019-08-26T20:35:57.969" v="14" actId="207"/>
          <ac:spMkLst>
            <pc:docMk/>
            <pc:sldMk cId="0" sldId="261"/>
            <ac:spMk id="12290" creationId="{00000000-0000-0000-0000-000000000000}"/>
          </ac:spMkLst>
        </pc:spChg>
      </pc:sldChg>
      <pc:sldChg chg="modSp">
        <pc:chgData name="Dana Easton" userId="f8ac760d-24b9-46f8-b475-de27052381e5" providerId="ADAL" clId="{26FE77B5-D9CC-47BE-853B-CA24D7A16A4D}" dt="2019-08-26T20:28:36.963" v="10" actId="1076"/>
        <pc:sldMkLst>
          <pc:docMk/>
          <pc:sldMk cId="0" sldId="267"/>
        </pc:sldMkLst>
        <pc:spChg chg="mod">
          <ac:chgData name="Dana Easton" userId="f8ac760d-24b9-46f8-b475-de27052381e5" providerId="ADAL" clId="{26FE77B5-D9CC-47BE-853B-CA24D7A16A4D}" dt="2019-08-26T20:28:36.963" v="10" actId="1076"/>
          <ac:spMkLst>
            <pc:docMk/>
            <pc:sldMk cId="0" sldId="267"/>
            <ac:spMk id="18444" creationId="{00000000-0000-0000-0000-000000000000}"/>
          </ac:spMkLst>
        </pc:spChg>
        <pc:picChg chg="mod">
          <ac:chgData name="Dana Easton" userId="f8ac760d-24b9-46f8-b475-de27052381e5" providerId="ADAL" clId="{26FE77B5-D9CC-47BE-853B-CA24D7A16A4D}" dt="2019-08-26T20:28:29.647" v="8" actId="14826"/>
          <ac:picMkLst>
            <pc:docMk/>
            <pc:sldMk cId="0" sldId="267"/>
            <ac:picMk id="20" creationId="{C548A8C5-7F1E-4530-90FF-76FF5C66DE47}"/>
          </ac:picMkLst>
        </pc:picChg>
        <pc:picChg chg="mod">
          <ac:chgData name="Dana Easton" userId="f8ac760d-24b9-46f8-b475-de27052381e5" providerId="ADAL" clId="{26FE77B5-D9CC-47BE-853B-CA24D7A16A4D}" dt="2019-08-26T20:28:11.912" v="7" actId="14826"/>
          <ac:picMkLst>
            <pc:docMk/>
            <pc:sldMk cId="0" sldId="267"/>
            <ac:picMk id="18454" creationId="{00000000-0000-0000-0000-000000000000}"/>
          </ac:picMkLst>
        </pc:picChg>
      </pc:sldChg>
      <pc:sldChg chg="add del">
        <pc:chgData name="Dana Easton" userId="f8ac760d-24b9-46f8-b475-de27052381e5" providerId="ADAL" clId="{26FE77B5-D9CC-47BE-853B-CA24D7A16A4D}" dt="2019-08-26T20:27:51.705" v="6"/>
        <pc:sldMkLst>
          <pc:docMk/>
          <pc:sldMk cId="389416955" sldId="269"/>
        </pc:sldMkLst>
      </pc:sldChg>
      <pc:sldMasterChg chg="modSp modSldLayout">
        <pc:chgData name="Dana Easton" userId="f8ac760d-24b9-46f8-b475-de27052381e5" providerId="ADAL" clId="{26FE77B5-D9CC-47BE-853B-CA24D7A16A4D}" dt="2019-08-26T20:27:23.450" v="4" actId="14826"/>
        <pc:sldMasterMkLst>
          <pc:docMk/>
          <pc:sldMasterMk cId="0" sldId="2147483648"/>
        </pc:sldMasterMkLst>
        <pc:picChg chg="mod">
          <ac:chgData name="Dana Easton" userId="f8ac760d-24b9-46f8-b475-de27052381e5" providerId="ADAL" clId="{26FE77B5-D9CC-47BE-853B-CA24D7A16A4D}" dt="2019-08-26T20:26:14.080" v="0" actId="14826"/>
          <ac:picMkLst>
            <pc:docMk/>
            <pc:sldMasterMk cId="0" sldId="2147483648"/>
            <ac:picMk id="1026" creationId="{00000000-0000-0000-0000-000000000000}"/>
          </ac:picMkLst>
        </pc:picChg>
        <pc:sldLayoutChg chg="modSp">
          <pc:chgData name="Dana Easton" userId="f8ac760d-24b9-46f8-b475-de27052381e5" providerId="ADAL" clId="{26FE77B5-D9CC-47BE-853B-CA24D7A16A4D}" dt="2019-08-26T20:26:37.921" v="1" actId="14826"/>
          <pc:sldLayoutMkLst>
            <pc:docMk/>
            <pc:sldMasterMk cId="0" sldId="2147483648"/>
            <pc:sldLayoutMk cId="627578870" sldId="2147483759"/>
          </pc:sldLayoutMkLst>
          <pc:picChg chg="mod">
            <ac:chgData name="Dana Easton" userId="f8ac760d-24b9-46f8-b475-de27052381e5" providerId="ADAL" clId="{26FE77B5-D9CC-47BE-853B-CA24D7A16A4D}" dt="2019-08-26T20:26:37.921" v="1" actId="14826"/>
            <ac:picMkLst>
              <pc:docMk/>
              <pc:sldMasterMk cId="0" sldId="2147483648"/>
              <pc:sldLayoutMk cId="627578870" sldId="2147483759"/>
              <ac:picMk id="4" creationId="{00000000-0000-0000-0000-000000000000}"/>
            </ac:picMkLst>
          </pc:picChg>
        </pc:sldLayoutChg>
        <pc:sldLayoutChg chg="modSp">
          <pc:chgData name="Dana Easton" userId="f8ac760d-24b9-46f8-b475-de27052381e5" providerId="ADAL" clId="{26FE77B5-D9CC-47BE-853B-CA24D7A16A4D}" dt="2019-08-26T20:26:52.440" v="2" actId="14826"/>
          <pc:sldLayoutMkLst>
            <pc:docMk/>
            <pc:sldMasterMk cId="0" sldId="2147483648"/>
            <pc:sldLayoutMk cId="2734898544" sldId="2147483760"/>
          </pc:sldLayoutMkLst>
          <pc:picChg chg="mod">
            <ac:chgData name="Dana Easton" userId="f8ac760d-24b9-46f8-b475-de27052381e5" providerId="ADAL" clId="{26FE77B5-D9CC-47BE-853B-CA24D7A16A4D}" dt="2019-08-26T20:26:52.440" v="2" actId="14826"/>
            <ac:picMkLst>
              <pc:docMk/>
              <pc:sldMasterMk cId="0" sldId="2147483648"/>
              <pc:sldLayoutMk cId="2734898544" sldId="2147483760"/>
              <ac:picMk id="4" creationId="{00000000-0000-0000-0000-000000000000}"/>
            </ac:picMkLst>
          </pc:picChg>
        </pc:sldLayoutChg>
        <pc:sldLayoutChg chg="modSp">
          <pc:chgData name="Dana Easton" userId="f8ac760d-24b9-46f8-b475-de27052381e5" providerId="ADAL" clId="{26FE77B5-D9CC-47BE-853B-CA24D7A16A4D}" dt="2019-08-26T20:27:08.545" v="3" actId="14826"/>
          <pc:sldLayoutMkLst>
            <pc:docMk/>
            <pc:sldMasterMk cId="0" sldId="2147483648"/>
            <pc:sldLayoutMk cId="337095452" sldId="2147483761"/>
          </pc:sldLayoutMkLst>
          <pc:picChg chg="mod">
            <ac:chgData name="Dana Easton" userId="f8ac760d-24b9-46f8-b475-de27052381e5" providerId="ADAL" clId="{26FE77B5-D9CC-47BE-853B-CA24D7A16A4D}" dt="2019-08-26T20:27:08.545" v="3" actId="14826"/>
            <ac:picMkLst>
              <pc:docMk/>
              <pc:sldMasterMk cId="0" sldId="2147483648"/>
              <pc:sldLayoutMk cId="337095452" sldId="2147483761"/>
              <ac:picMk id="5" creationId="{00000000-0000-0000-0000-000000000000}"/>
            </ac:picMkLst>
          </pc:picChg>
        </pc:sldLayoutChg>
        <pc:sldLayoutChg chg="modSp">
          <pc:chgData name="Dana Easton" userId="f8ac760d-24b9-46f8-b475-de27052381e5" providerId="ADAL" clId="{26FE77B5-D9CC-47BE-853B-CA24D7A16A4D}" dt="2019-08-26T20:27:23.450" v="4" actId="14826"/>
          <pc:sldLayoutMkLst>
            <pc:docMk/>
            <pc:sldMasterMk cId="0" sldId="2147483648"/>
            <pc:sldLayoutMk cId="1727577655" sldId="2147483762"/>
          </pc:sldLayoutMkLst>
          <pc:picChg chg="mod">
            <ac:chgData name="Dana Easton" userId="f8ac760d-24b9-46f8-b475-de27052381e5" providerId="ADAL" clId="{26FE77B5-D9CC-47BE-853B-CA24D7A16A4D}" dt="2019-08-26T20:27:23.450" v="4" actId="14826"/>
            <ac:picMkLst>
              <pc:docMk/>
              <pc:sldMasterMk cId="0" sldId="2147483648"/>
              <pc:sldLayoutMk cId="1727577655" sldId="2147483762"/>
              <ac:picMk id="4" creationId="{00000000-0000-0000-0000-000000000000}"/>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E09AF599-F3CB-41B7-AE52-8C78AF7BEE25}" type="datetimeFigureOut">
              <a:rPr lang="en-US"/>
              <a:pPr>
                <a:defRPr/>
              </a:pPr>
              <a:t>7/27/2020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58E3A1C-266C-4F21-B551-2E7531E91174}" type="slidenum">
              <a:rPr lang="en-US" altLang="en-US"/>
              <a:pPr>
                <a:defRPr/>
              </a:pPr>
              <a:t>‹#›</a:t>
            </a:fld>
            <a:endParaRPr lang="en-US" altLang="en-US"/>
          </a:p>
        </p:txBody>
      </p:sp>
    </p:spTree>
    <p:extLst>
      <p:ext uri="{BB962C8B-B14F-4D97-AF65-F5344CB8AC3E}">
        <p14:creationId xmlns:p14="http://schemas.microsoft.com/office/powerpoint/2010/main" val="3187526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4AA9E0CA-6F17-4257-9ED9-C48C90BE7BA4}" type="datetimeFigureOut">
              <a:rPr lang="en-US"/>
              <a:pPr>
                <a:defRPr/>
              </a:pPr>
              <a:t>7/27/2020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24A856D-A42D-4577-8196-3A6DF1B5B436}" type="slidenum">
              <a:rPr lang="en-US" altLang="en-US"/>
              <a:pPr>
                <a:defRPr/>
              </a:pPr>
              <a:t>‹#›</a:t>
            </a:fld>
            <a:endParaRPr lang="en-US" altLang="en-US"/>
          </a:p>
        </p:txBody>
      </p:sp>
    </p:spTree>
    <p:extLst>
      <p:ext uri="{BB962C8B-B14F-4D97-AF65-F5344CB8AC3E}">
        <p14:creationId xmlns:p14="http://schemas.microsoft.com/office/powerpoint/2010/main" val="305120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828C56B-C1D1-4187-98A2-2A7A08B08A17}" type="slidenum">
              <a:rPr lang="en-US" altLang="en-US" smtClean="0"/>
              <a:pPr/>
              <a:t>2</a:t>
            </a:fld>
            <a:endParaRPr lang="en-US" altLang="en-US"/>
          </a:p>
        </p:txBody>
      </p:sp>
    </p:spTree>
    <p:extLst>
      <p:ext uri="{BB962C8B-B14F-4D97-AF65-F5344CB8AC3E}">
        <p14:creationId xmlns:p14="http://schemas.microsoft.com/office/powerpoint/2010/main" val="391982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568159-E904-4164-B92A-8B4E5A3FF1B5}" type="slidenum">
              <a:rPr lang="en-US" altLang="en-US" smtClean="0"/>
              <a:pPr>
                <a:spcBef>
                  <a:spcPct val="0"/>
                </a:spcBef>
              </a:pPr>
              <a:t>5</a:t>
            </a:fld>
            <a:endParaRPr lang="en-US" altLang="en-US"/>
          </a:p>
        </p:txBody>
      </p:sp>
    </p:spTree>
    <p:extLst>
      <p:ext uri="{BB962C8B-B14F-4D97-AF65-F5344CB8AC3E}">
        <p14:creationId xmlns:p14="http://schemas.microsoft.com/office/powerpoint/2010/main" val="413302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24A856D-A42D-4577-8196-3A6DF1B5B436}" type="slidenum">
              <a:rPr lang="en-US" altLang="en-US" smtClean="0"/>
              <a:pPr>
                <a:defRPr/>
              </a:pPr>
              <a:t>10</a:t>
            </a:fld>
            <a:endParaRPr lang="en-US" altLang="en-US"/>
          </a:p>
        </p:txBody>
      </p:sp>
    </p:spTree>
    <p:extLst>
      <p:ext uri="{BB962C8B-B14F-4D97-AF65-F5344CB8AC3E}">
        <p14:creationId xmlns:p14="http://schemas.microsoft.com/office/powerpoint/2010/main" val="28850378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TextBox 2"/>
          <p:cNvSpPr txBox="1"/>
          <p:nvPr userDrawn="1"/>
        </p:nvSpPr>
        <p:spPr>
          <a:xfrm>
            <a:off x="0" y="6604000"/>
            <a:ext cx="6108700" cy="254000"/>
          </a:xfrm>
          <a:prstGeom prst="rect">
            <a:avLst/>
          </a:prstGeom>
          <a:noFill/>
        </p:spPr>
        <p:txBody>
          <a:bodyPr>
            <a:spAutoFit/>
          </a:bodyPr>
          <a:lstStyle/>
          <a:p>
            <a:pPr eaLnBrk="1" fontAlgn="auto" hangingPunct="1">
              <a:spcBef>
                <a:spcPts val="0"/>
              </a:spcBef>
              <a:spcAft>
                <a:spcPts val="0"/>
              </a:spcAft>
              <a:defRPr/>
            </a:pPr>
            <a:r>
              <a:rPr lang="en-US" sz="1050" dirty="0">
                <a:solidFill>
                  <a:srgbClr val="9B2509"/>
                </a:solidFill>
                <a:latin typeface="Gill Sans MT" panose="020B0502020104020203" pitchFamily="34" charset="0"/>
                <a:cs typeface="Times New Roman" pitchFamily="18" charset="0"/>
              </a:rPr>
              <a:t>© 2020 PPHI.  All rights reserved.</a:t>
            </a:r>
            <a:endParaRPr lang="en-US" dirty="0">
              <a:solidFill>
                <a:srgbClr val="9B2509"/>
              </a:solidFill>
              <a:latin typeface="Gill Sans MT" panose="020B0502020104020203" pitchFamily="34" charset="0"/>
              <a:cs typeface="Times New Roman"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atin typeface="Times New Roman" pitchFamily="18" charset="0"/>
                <a:cs typeface="Times New Roman" pitchFamily="18" charset="0"/>
              </a:defRPr>
            </a:lvl1pPr>
          </a:lstStyle>
          <a:p>
            <a:r>
              <a:rPr lang="en-US" dirty="0"/>
              <a:t>Click to edit Master title style</a:t>
            </a:r>
          </a:p>
        </p:txBody>
      </p:sp>
      <p:sp>
        <p:nvSpPr>
          <p:cNvPr id="5" name="Slide Number Placeholder 2"/>
          <p:cNvSpPr>
            <a:spLocks noGrp="1"/>
          </p:cNvSpPr>
          <p:nvPr>
            <p:ph type="sldNum" sz="quarter" idx="10"/>
          </p:nvPr>
        </p:nvSpPr>
        <p:spPr>
          <a:xfrm>
            <a:off x="609600" y="58674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Times New Roman" panose="02020603050405020304" pitchFamily="18" charset="0"/>
                <a:cs typeface="Times New Roman" panose="02020603050405020304" pitchFamily="18" charset="0"/>
              </a:defRPr>
            </a:lvl1pPr>
          </a:lstStyle>
          <a:p>
            <a:pPr>
              <a:defRPr/>
            </a:pPr>
            <a:fld id="{DD687BDA-8FED-4B14-8F71-3E2C132294A4}" type="slidenum">
              <a:rPr lang="en-US" altLang="en-US"/>
              <a:pPr>
                <a:defRPr/>
              </a:pPr>
              <a:t>‹#›</a:t>
            </a:fld>
            <a:endParaRPr lang="en-US" altLang="en-US"/>
          </a:p>
        </p:txBody>
      </p:sp>
      <p:pic>
        <p:nvPicPr>
          <p:cNvPr id="7" name="Picture 6" descr="A picture containing drawing&#10;&#10;Description automatically generated">
            <a:extLst>
              <a:ext uri="{FF2B5EF4-FFF2-40B4-BE49-F238E27FC236}">
                <a16:creationId xmlns:a16="http://schemas.microsoft.com/office/drawing/2014/main" id="{57DAB77B-BD75-4AC8-B960-EC1CAF834F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874097"/>
            <a:ext cx="9144000" cy="3109806"/>
          </a:xfrm>
          <a:prstGeom prst="rect">
            <a:avLst/>
          </a:prstGeom>
        </p:spPr>
      </p:pic>
      <p:pic>
        <p:nvPicPr>
          <p:cNvPr id="9" name="Picture 8" descr="A close up of a logo&#10;&#10;Description automatically generated">
            <a:extLst>
              <a:ext uri="{FF2B5EF4-FFF2-40B4-BE49-F238E27FC236}">
                <a16:creationId xmlns:a16="http://schemas.microsoft.com/office/drawing/2014/main" id="{852A4D06-E458-4BC1-8DE5-6D0BB780F0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9827" y="6151418"/>
            <a:ext cx="3704173" cy="680063"/>
          </a:xfrm>
          <a:prstGeom prst="rect">
            <a:avLst/>
          </a:prstGeom>
        </p:spPr>
      </p:pic>
    </p:spTree>
    <p:extLst>
      <p:ext uri="{BB962C8B-B14F-4D97-AF65-F5344CB8AC3E}">
        <p14:creationId xmlns:p14="http://schemas.microsoft.com/office/powerpoint/2010/main" val="62757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TextBox 2"/>
          <p:cNvSpPr txBox="1"/>
          <p:nvPr userDrawn="1"/>
        </p:nvSpPr>
        <p:spPr>
          <a:xfrm>
            <a:off x="0" y="6604000"/>
            <a:ext cx="6108700" cy="254000"/>
          </a:xfrm>
          <a:prstGeom prst="rect">
            <a:avLst/>
          </a:prstGeom>
          <a:noFill/>
        </p:spPr>
        <p:txBody>
          <a:bodyPr>
            <a:spAutoFit/>
          </a:bodyPr>
          <a:lstStyle/>
          <a:p>
            <a:pPr eaLnBrk="1" fontAlgn="auto" hangingPunct="1">
              <a:spcBef>
                <a:spcPts val="0"/>
              </a:spcBef>
              <a:spcAft>
                <a:spcPts val="0"/>
              </a:spcAft>
              <a:defRPr/>
            </a:pPr>
            <a:r>
              <a:rPr lang="en-US" sz="1050" dirty="0">
                <a:solidFill>
                  <a:srgbClr val="9B2509"/>
                </a:solidFill>
                <a:latin typeface="Gill Sans MT" panose="020B0502020104020203" pitchFamily="34" charset="0"/>
                <a:cs typeface="Times New Roman" pitchFamily="18" charset="0"/>
              </a:rPr>
              <a:t>© 2020 PPHI.  All rights reserved.</a:t>
            </a:r>
          </a:p>
        </p:txBody>
      </p:sp>
      <p:sp>
        <p:nvSpPr>
          <p:cNvPr id="9" name="Title 8"/>
          <p:cNvSpPr>
            <a:spLocks noGrp="1"/>
          </p:cNvSpPr>
          <p:nvPr>
            <p:ph type="title"/>
          </p:nvPr>
        </p:nvSpPr>
        <p:spPr>
          <a:xfrm>
            <a:off x="457200" y="274638"/>
            <a:ext cx="8229600" cy="1143000"/>
          </a:xfrm>
          <a:prstGeom prst="rect">
            <a:avLst/>
          </a:prstGeom>
        </p:spPr>
        <p:txBody>
          <a:bodyPr/>
          <a:lstStyle>
            <a:lvl1pPr>
              <a:defRPr>
                <a:latin typeface="Times New Roman" pitchFamily="18" charset="0"/>
                <a:cs typeface="Times New Roman" pitchFamily="18" charset="0"/>
              </a:defRPr>
            </a:lvl1pPr>
          </a:lstStyle>
          <a:p>
            <a:r>
              <a:rPr lang="en-US"/>
              <a:t>Click to edit Master title style</a:t>
            </a:r>
          </a:p>
        </p:txBody>
      </p:sp>
      <p:sp>
        <p:nvSpPr>
          <p:cNvPr id="5" name="Slide Number Placeholder 5"/>
          <p:cNvSpPr>
            <a:spLocks noGrp="1"/>
          </p:cNvSpPr>
          <p:nvPr>
            <p:ph type="sldNum" sz="quarter" idx="10"/>
          </p:nvPr>
        </p:nvSpPr>
        <p:spPr>
          <a:xfrm>
            <a:off x="609600" y="5883275"/>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Times New Roman" panose="02020603050405020304" pitchFamily="18" charset="0"/>
                <a:cs typeface="Times New Roman" panose="02020603050405020304" pitchFamily="18" charset="0"/>
              </a:defRPr>
            </a:lvl1pPr>
          </a:lstStyle>
          <a:p>
            <a:pPr>
              <a:defRPr/>
            </a:pPr>
            <a:fld id="{5806F3E1-7AEE-4A31-B67E-6B7B04579D88}" type="slidenum">
              <a:rPr lang="en-US" altLang="en-US"/>
              <a:pPr>
                <a:defRPr/>
              </a:pPr>
              <a:t>‹#›</a:t>
            </a:fld>
            <a:endParaRPr lang="en-US" altLang="en-US"/>
          </a:p>
        </p:txBody>
      </p:sp>
      <p:pic>
        <p:nvPicPr>
          <p:cNvPr id="7" name="Picture 6" descr="A close up of a logo&#10;&#10;Description automatically generated">
            <a:extLst>
              <a:ext uri="{FF2B5EF4-FFF2-40B4-BE49-F238E27FC236}">
                <a16:creationId xmlns:a16="http://schemas.microsoft.com/office/drawing/2014/main" id="{7ADDA489-5287-47E1-AAF5-D8CF5C7C43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9827" y="6151418"/>
            <a:ext cx="3704173" cy="680063"/>
          </a:xfrm>
          <a:prstGeom prst="rect">
            <a:avLst/>
          </a:prstGeom>
        </p:spPr>
      </p:pic>
    </p:spTree>
    <p:extLst>
      <p:ext uri="{BB962C8B-B14F-4D97-AF65-F5344CB8AC3E}">
        <p14:creationId xmlns:p14="http://schemas.microsoft.com/office/powerpoint/2010/main" val="273489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4BDC1F-DFF8-4296-A443-8579701642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9827" y="6151418"/>
            <a:ext cx="3704173" cy="680063"/>
          </a:xfrm>
          <a:prstGeom prst="rect">
            <a:avLst/>
          </a:prstGeom>
        </p:spPr>
      </p:pic>
      <p:sp>
        <p:nvSpPr>
          <p:cNvPr id="2" name="Title 1"/>
          <p:cNvSpPr>
            <a:spLocks noGrp="1"/>
          </p:cNvSpPr>
          <p:nvPr>
            <p:ph type="title"/>
          </p:nvPr>
        </p:nvSpPr>
        <p:spPr>
          <a:xfrm>
            <a:off x="457200" y="274638"/>
            <a:ext cx="8229600" cy="1143000"/>
          </a:xfrm>
          <a:prstGeom prst="rect">
            <a:avLst/>
          </a:prstGeom>
        </p:spPr>
        <p:txBody>
          <a:bodyPr/>
          <a:lstStyle>
            <a:lvl1pPr>
              <a:defRPr>
                <a:latin typeface="Times New Roman" pitchFamily="18" charset="0"/>
                <a:cs typeface="Times New Roman" pitchFamily="18" charset="0"/>
              </a:defRPr>
            </a:lvl1pPr>
          </a:lstStyle>
          <a:p>
            <a:r>
              <a:rPr lang="en-US"/>
              <a:t>Click to edit Master title style</a:t>
            </a:r>
          </a:p>
        </p:txBody>
      </p:sp>
      <p:sp>
        <p:nvSpPr>
          <p:cNvPr id="3" name="Content Placeholder 2"/>
          <p:cNvSpPr>
            <a:spLocks noGrp="1"/>
          </p:cNvSpPr>
          <p:nvPr>
            <p:ph idx="1"/>
          </p:nvPr>
        </p:nvSpPr>
        <p:spPr>
          <a:xfrm>
            <a:off x="457200" y="1600200"/>
            <a:ext cx="8229600" cy="3733800"/>
          </a:xfrm>
          <a:prstGeom prst="rect">
            <a:avLst/>
          </a:prstGeom>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a:xfrm>
            <a:off x="609600" y="58674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Times New Roman" panose="02020603050405020304" pitchFamily="18" charset="0"/>
                <a:cs typeface="Times New Roman" panose="02020603050405020304" pitchFamily="18" charset="0"/>
              </a:defRPr>
            </a:lvl1pPr>
          </a:lstStyle>
          <a:p>
            <a:pPr>
              <a:defRPr/>
            </a:pPr>
            <a:fld id="{97C1560E-B97E-44BE-BA71-A190B80F02AA}" type="slidenum">
              <a:rPr lang="en-US" altLang="en-US"/>
              <a:pPr>
                <a:defRPr/>
              </a:pPr>
              <a:t>‹#›</a:t>
            </a:fld>
            <a:endParaRPr lang="en-US" altLang="en-US"/>
          </a:p>
        </p:txBody>
      </p:sp>
      <p:sp>
        <p:nvSpPr>
          <p:cNvPr id="7" name="TextBox 6">
            <a:extLst>
              <a:ext uri="{FF2B5EF4-FFF2-40B4-BE49-F238E27FC236}">
                <a16:creationId xmlns:a16="http://schemas.microsoft.com/office/drawing/2014/main" id="{6D51AEDE-5A87-44FA-A841-9545EDF83741}"/>
              </a:ext>
            </a:extLst>
          </p:cNvPr>
          <p:cNvSpPr txBox="1"/>
          <p:nvPr userDrawn="1"/>
        </p:nvSpPr>
        <p:spPr>
          <a:xfrm>
            <a:off x="0" y="6604000"/>
            <a:ext cx="2236304" cy="254000"/>
          </a:xfrm>
          <a:prstGeom prst="rect">
            <a:avLst/>
          </a:prstGeom>
          <a:noFill/>
        </p:spPr>
        <p:txBody>
          <a:bodyPr wrap="square">
            <a:spAutoFit/>
          </a:bodyPr>
          <a:lstStyle/>
          <a:p>
            <a:pPr eaLnBrk="1" fontAlgn="auto" hangingPunct="1">
              <a:spcBef>
                <a:spcPts val="0"/>
              </a:spcBef>
              <a:spcAft>
                <a:spcPts val="0"/>
              </a:spcAft>
              <a:defRPr/>
            </a:pPr>
            <a:r>
              <a:rPr lang="en-US" sz="1050" dirty="0">
                <a:solidFill>
                  <a:srgbClr val="9B2509"/>
                </a:solidFill>
                <a:latin typeface="Gill Sans MT" panose="020B0502020104020203" pitchFamily="34" charset="0"/>
                <a:cs typeface="Times New Roman" pitchFamily="18" charset="0"/>
              </a:rPr>
              <a:t>© 2020 PPHI.  All rights reserved.</a:t>
            </a:r>
          </a:p>
        </p:txBody>
      </p:sp>
    </p:spTree>
    <p:extLst>
      <p:ext uri="{BB962C8B-B14F-4D97-AF65-F5344CB8AC3E}">
        <p14:creationId xmlns:p14="http://schemas.microsoft.com/office/powerpoint/2010/main" val="33709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1143000"/>
          </a:xfrm>
          <a:prstGeom prst="rect">
            <a:avLst/>
          </a:prstGeom>
        </p:spPr>
        <p:txBody>
          <a:bodyPr/>
          <a:lstStyle>
            <a:lvl1pPr>
              <a:defRPr>
                <a:latin typeface="Times New Roman" pitchFamily="18" charset="0"/>
                <a:cs typeface="Times New Roman" pitchFamily="18" charset="0"/>
              </a:defRPr>
            </a:lvl1pPr>
          </a:lstStyle>
          <a:p>
            <a:r>
              <a:rPr lang="en-US"/>
              <a:t>Click to edit Master title style</a:t>
            </a:r>
          </a:p>
        </p:txBody>
      </p:sp>
      <p:sp>
        <p:nvSpPr>
          <p:cNvPr id="5" name="Slide Number Placeholder 5"/>
          <p:cNvSpPr>
            <a:spLocks noGrp="1"/>
          </p:cNvSpPr>
          <p:nvPr>
            <p:ph type="sldNum" sz="quarter" idx="10"/>
          </p:nvPr>
        </p:nvSpPr>
        <p:spPr>
          <a:xfrm>
            <a:off x="609600" y="5883275"/>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Times New Roman" panose="02020603050405020304" pitchFamily="18" charset="0"/>
                <a:cs typeface="Times New Roman" panose="02020603050405020304" pitchFamily="18" charset="0"/>
              </a:defRPr>
            </a:lvl1pPr>
          </a:lstStyle>
          <a:p>
            <a:pPr>
              <a:defRPr/>
            </a:pPr>
            <a:fld id="{90EA9230-5E1B-44C6-91E8-C98FD1A64C6E}" type="slidenum">
              <a:rPr lang="en-US" altLang="en-US"/>
              <a:pPr>
                <a:defRPr/>
              </a:pPr>
              <a:t>‹#›</a:t>
            </a:fld>
            <a:endParaRPr lang="en-US" altLang="en-US"/>
          </a:p>
        </p:txBody>
      </p:sp>
      <p:sp>
        <p:nvSpPr>
          <p:cNvPr id="6" name="TextBox 5">
            <a:extLst>
              <a:ext uri="{FF2B5EF4-FFF2-40B4-BE49-F238E27FC236}">
                <a16:creationId xmlns:a16="http://schemas.microsoft.com/office/drawing/2014/main" id="{73486DDA-D54E-4D31-A7D5-58D33C18F1A7}"/>
              </a:ext>
            </a:extLst>
          </p:cNvPr>
          <p:cNvSpPr txBox="1"/>
          <p:nvPr userDrawn="1"/>
        </p:nvSpPr>
        <p:spPr>
          <a:xfrm>
            <a:off x="0" y="6604000"/>
            <a:ext cx="2236304" cy="253916"/>
          </a:xfrm>
          <a:prstGeom prst="rect">
            <a:avLst/>
          </a:prstGeom>
          <a:noFill/>
        </p:spPr>
        <p:txBody>
          <a:bodyPr wrap="square">
            <a:spAutoFit/>
          </a:bodyPr>
          <a:lstStyle/>
          <a:p>
            <a:pPr eaLnBrk="1" fontAlgn="auto" hangingPunct="1">
              <a:spcBef>
                <a:spcPts val="0"/>
              </a:spcBef>
              <a:spcAft>
                <a:spcPts val="0"/>
              </a:spcAft>
              <a:defRPr/>
            </a:pPr>
            <a:r>
              <a:rPr lang="en-US" sz="1050" dirty="0">
                <a:solidFill>
                  <a:srgbClr val="9B2509"/>
                </a:solidFill>
                <a:latin typeface="Gill Sans MT" panose="020B0502020104020203" pitchFamily="34" charset="0"/>
                <a:cs typeface="Times New Roman" pitchFamily="18" charset="0"/>
              </a:rPr>
              <a:t>© 2020 PPHI.  All rights reserved.</a:t>
            </a:r>
          </a:p>
        </p:txBody>
      </p:sp>
      <p:pic>
        <p:nvPicPr>
          <p:cNvPr id="2" name="Picture 1" descr="A close up of a logo&#10;&#10;Description automatically generated">
            <a:extLst>
              <a:ext uri="{FF2B5EF4-FFF2-40B4-BE49-F238E27FC236}">
                <a16:creationId xmlns:a16="http://schemas.microsoft.com/office/drawing/2014/main" id="{A60CE2BD-4277-4227-BD47-6F21ECC00F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9827" y="6151418"/>
            <a:ext cx="3704173" cy="680063"/>
          </a:xfrm>
          <a:prstGeom prst="rect">
            <a:avLst/>
          </a:prstGeom>
        </p:spPr>
      </p:pic>
    </p:spTree>
    <p:extLst>
      <p:ext uri="{BB962C8B-B14F-4D97-AF65-F5344CB8AC3E}">
        <p14:creationId xmlns:p14="http://schemas.microsoft.com/office/powerpoint/2010/main" val="17275776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p:cNvPicPr>
          <p:nvPr userDrawn="1"/>
        </p:nvPicPr>
        <p:blipFill>
          <a:blip r:embed="rId6">
            <a:extLst>
              <a:ext uri="{28A0092B-C50C-407E-A947-70E740481C1C}">
                <a14:useLocalDpi xmlns:a14="http://schemas.microsoft.com/office/drawing/2010/main" val="0"/>
              </a:ext>
            </a:extLst>
          </a:blip>
          <a:srcRect/>
          <a:stretch/>
        </p:blipFill>
        <p:spPr bwMode="auto">
          <a:xfrm>
            <a:off x="613315" y="1318731"/>
            <a:ext cx="8058658" cy="421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0" y="6604000"/>
            <a:ext cx="6108700" cy="254000"/>
          </a:xfrm>
          <a:prstGeom prst="rect">
            <a:avLst/>
          </a:prstGeom>
          <a:noFill/>
        </p:spPr>
        <p:txBody>
          <a:bodyPr>
            <a:spAutoFit/>
          </a:bodyPr>
          <a:lstStyle/>
          <a:p>
            <a:pPr eaLnBrk="1" fontAlgn="auto" hangingPunct="1">
              <a:spcBef>
                <a:spcPts val="0"/>
              </a:spcBef>
              <a:spcAft>
                <a:spcPts val="0"/>
              </a:spcAft>
              <a:defRPr/>
            </a:pPr>
            <a:r>
              <a:rPr lang="en-US" sz="1050" dirty="0">
                <a:solidFill>
                  <a:srgbClr val="9B2509"/>
                </a:solidFill>
                <a:latin typeface="Gill Sans MT" panose="020B0502020104020203" pitchFamily="34" charset="0"/>
                <a:cs typeface="Times New Roman" pitchFamily="18" charset="0"/>
              </a:rPr>
              <a:t>© 2020 PPHI.  All rights reserved.</a:t>
            </a:r>
          </a:p>
        </p:txBody>
      </p:sp>
      <p:pic>
        <p:nvPicPr>
          <p:cNvPr id="3" name="Picture 2" descr="A picture containing drawing&#10;&#10;Description automatically generated">
            <a:extLst>
              <a:ext uri="{FF2B5EF4-FFF2-40B4-BE49-F238E27FC236}">
                <a16:creationId xmlns:a16="http://schemas.microsoft.com/office/drawing/2014/main" id="{FAB8BE83-4E6C-42BF-8483-743317E8BEC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1874097"/>
            <a:ext cx="9144000" cy="3109806"/>
          </a:xfrm>
          <a:prstGeom prst="rect">
            <a:avLst/>
          </a:prstGeom>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Donna@ppsinc.org" TargetMode="External"/><Relationship Id="rId2" Type="http://schemas.openxmlformats.org/officeDocument/2006/relationships/hyperlink" Target="mailto:support@seminarweb.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2F28CB61-1DD4-4C36-9726-A8DAECEFE8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10112"/>
            <a:ext cx="9144000" cy="31098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0FFF7809-51FA-44E8-83ED-9FF06957FD9D}"/>
              </a:ext>
            </a:extLst>
          </p:cNvPr>
          <p:cNvGrpSpPr/>
          <p:nvPr/>
        </p:nvGrpSpPr>
        <p:grpSpPr>
          <a:xfrm>
            <a:off x="1665564" y="4599156"/>
            <a:ext cx="5847761" cy="1384995"/>
            <a:chOff x="4856163" y="3973513"/>
            <a:chExt cx="3568700" cy="907350"/>
          </a:xfrm>
        </p:grpSpPr>
        <p:pic>
          <p:nvPicPr>
            <p:cNvPr id="18439" name="Picture 9" descr="acpe-logo_0"/>
            <p:cNvPicPr>
              <a:picLocks noChangeAspect="1" noChangeArrowheads="1"/>
            </p:cNvPicPr>
            <p:nvPr/>
          </p:nvPicPr>
          <p:blipFill>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4856163" y="3973513"/>
              <a:ext cx="828675"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5762625" y="3973513"/>
              <a:ext cx="2662238" cy="907350"/>
            </a:xfrm>
            <a:prstGeom prst="rect">
              <a:avLst/>
            </a:prstGeom>
          </p:spPr>
          <p:txBody>
            <a:bodyPr anchor="t">
              <a:spAutoFit/>
            </a:bodyPr>
            <a:lstStyle/>
            <a:p>
              <a:pPr>
                <a:defRPr/>
              </a:pPr>
              <a:r>
                <a:rPr lang="en-US" sz="2800" spc="225" dirty="0">
                  <a:solidFill>
                    <a:srgbClr val="9B2509"/>
                  </a:solidFill>
                  <a:latin typeface="Gill Sans MT"/>
                  <a:cs typeface="Arial"/>
                </a:rPr>
                <a:t>Joint Providership for CE Accreditation through ACPE</a:t>
              </a:r>
            </a:p>
          </p:txBody>
        </p:sp>
      </p:grpSp>
      <p:sp>
        <p:nvSpPr>
          <p:cNvPr id="18444" name="TextBox 11"/>
          <p:cNvSpPr txBox="1">
            <a:spLocks noChangeArrowheads="1"/>
          </p:cNvSpPr>
          <p:nvPr/>
        </p:nvSpPr>
        <p:spPr bwMode="auto">
          <a:xfrm>
            <a:off x="905522" y="1842379"/>
            <a:ext cx="733295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700" b="1" dirty="0">
                <a:latin typeface="Times New Roman" panose="02020603050405020304" pitchFamily="18" charset="0"/>
                <a:cs typeface="Times New Roman" panose="02020603050405020304" pitchFamily="18" charset="0"/>
              </a:rPr>
              <a:t>www.publichealthpharmacists.org/programs/</a:t>
            </a:r>
          </a:p>
        </p:txBody>
      </p:sp>
      <p:grpSp>
        <p:nvGrpSpPr>
          <p:cNvPr id="3" name="Group 2">
            <a:extLst>
              <a:ext uri="{FF2B5EF4-FFF2-40B4-BE49-F238E27FC236}">
                <a16:creationId xmlns:a16="http://schemas.microsoft.com/office/drawing/2014/main" id="{478F80DC-B6CC-490D-9B87-CF6F61602670}"/>
              </a:ext>
            </a:extLst>
          </p:cNvPr>
          <p:cNvGrpSpPr/>
          <p:nvPr/>
        </p:nvGrpSpPr>
        <p:grpSpPr>
          <a:xfrm>
            <a:off x="1665565" y="2914731"/>
            <a:ext cx="5847760" cy="1426765"/>
            <a:chOff x="2624138" y="2657475"/>
            <a:chExt cx="3468687" cy="921836"/>
          </a:xfrm>
        </p:grpSpPr>
        <p:pic>
          <p:nvPicPr>
            <p:cNvPr id="18438" name="Picture 16"/>
            <p:cNvPicPr>
              <a:picLocks noChangeAspect="1"/>
            </p:cNvPicPr>
            <p:nvPr/>
          </p:nvPicPr>
          <p:blipFill>
            <a:blip r:embed="rId4">
              <a:extLst>
                <a:ext uri="{28A0092B-C50C-407E-A947-70E740481C1C}">
                  <a14:useLocalDpi xmlns:a14="http://schemas.microsoft.com/office/drawing/2010/main" val="0"/>
                </a:ext>
              </a:extLst>
            </a:blip>
            <a:srcRect l="16449" t="7530" r="16930" b="2060"/>
            <a:stretch>
              <a:fillRect/>
            </a:stretch>
          </p:blipFill>
          <p:spPr bwMode="auto">
            <a:xfrm>
              <a:off x="2624138" y="2657475"/>
              <a:ext cx="8763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 name="Picture 1"/>
            <p:cNvPicPr>
              <a:picLocks noChangeAspect="1"/>
            </p:cNvPicPr>
            <p:nvPr/>
          </p:nvPicPr>
          <p:blipFill>
            <a:blip r:embed="rId5" cstate="print">
              <a:extLst>
                <a:ext uri="{28A0092B-C50C-407E-A947-70E740481C1C}">
                  <a14:useLocalDpi xmlns:a14="http://schemas.microsoft.com/office/drawing/2010/main" val="0"/>
                </a:ext>
              </a:extLst>
            </a:blip>
            <a:srcRect/>
            <a:stretch/>
          </p:blipFill>
          <p:spPr bwMode="auto">
            <a:xfrm rot="21369091">
              <a:off x="2682515" y="2860992"/>
              <a:ext cx="492911" cy="25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578225" y="2684463"/>
              <a:ext cx="2514600" cy="894848"/>
            </a:xfrm>
            <a:prstGeom prst="rect">
              <a:avLst/>
            </a:prstGeom>
          </p:spPr>
          <p:txBody>
            <a:bodyPr>
              <a:spAutoFit/>
            </a:bodyPr>
            <a:lstStyle/>
            <a:p>
              <a:pPr algn="just">
                <a:defRPr/>
              </a:pPr>
              <a:r>
                <a:rPr lang="en-US" sz="2800" spc="225" dirty="0">
                  <a:solidFill>
                    <a:srgbClr val="9B2509"/>
                  </a:solidFill>
                  <a:latin typeface="Gill Sans MT" panose="020B0502020104020203" pitchFamily="34" charset="0"/>
                </a:rPr>
                <a:t>Live Webinars</a:t>
              </a:r>
            </a:p>
            <a:p>
              <a:pPr algn="just">
                <a:defRPr/>
              </a:pPr>
              <a:r>
                <a:rPr lang="en-US" sz="2800" spc="225" dirty="0">
                  <a:solidFill>
                    <a:srgbClr val="9B2509"/>
                  </a:solidFill>
                  <a:latin typeface="Gill Sans MT" panose="020B0502020104020203" pitchFamily="34" charset="0"/>
                </a:rPr>
                <a:t>On-Demand CE</a:t>
              </a:r>
            </a:p>
            <a:p>
              <a:pPr algn="just">
                <a:defRPr/>
              </a:pPr>
              <a:r>
                <a:rPr lang="en-US" sz="2800" spc="225" dirty="0">
                  <a:solidFill>
                    <a:srgbClr val="9B2509"/>
                  </a:solidFill>
                  <a:latin typeface="Gill Sans MT" panose="020B0502020104020203" pitchFamily="34" charset="0"/>
                </a:rPr>
                <a:t>Monographs</a:t>
              </a:r>
            </a:p>
          </p:txBody>
        </p:sp>
        <p:sp>
          <p:nvSpPr>
            <p:cNvPr id="25" name="Freeform 24"/>
            <p:cNvSpPr/>
            <p:nvPr/>
          </p:nvSpPr>
          <p:spPr>
            <a:xfrm>
              <a:off x="2627313" y="2765425"/>
              <a:ext cx="657225" cy="287338"/>
            </a:xfrm>
            <a:custGeom>
              <a:avLst/>
              <a:gdLst>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586740 w 663137"/>
                <a:gd name="connsiteY15" fmla="*/ 28575 h 287655"/>
                <a:gd name="connsiteX16" fmla="*/ 588645 w 663137"/>
                <a:gd name="connsiteY16" fmla="*/ 34290 h 287655"/>
                <a:gd name="connsiteX17" fmla="*/ 592455 w 663137"/>
                <a:gd name="connsiteY17" fmla="*/ 40005 h 287655"/>
                <a:gd name="connsiteX18" fmla="*/ 596265 w 663137"/>
                <a:gd name="connsiteY18" fmla="*/ 51435 h 287655"/>
                <a:gd name="connsiteX19" fmla="*/ 603885 w 663137"/>
                <a:gd name="connsiteY19" fmla="*/ 62865 h 287655"/>
                <a:gd name="connsiteX20" fmla="*/ 607695 w 663137"/>
                <a:gd name="connsiteY20" fmla="*/ 68580 h 287655"/>
                <a:gd name="connsiteX21" fmla="*/ 611505 w 663137"/>
                <a:gd name="connsiteY21" fmla="*/ 80010 h 287655"/>
                <a:gd name="connsiteX22" fmla="*/ 615315 w 663137"/>
                <a:gd name="connsiteY22" fmla="*/ 85725 h 287655"/>
                <a:gd name="connsiteX23" fmla="*/ 622935 w 663137"/>
                <a:gd name="connsiteY23" fmla="*/ 102870 h 287655"/>
                <a:gd name="connsiteX24" fmla="*/ 626745 w 663137"/>
                <a:gd name="connsiteY24" fmla="*/ 116205 h 287655"/>
                <a:gd name="connsiteX25" fmla="*/ 632460 w 663137"/>
                <a:gd name="connsiteY25" fmla="*/ 135255 h 287655"/>
                <a:gd name="connsiteX26" fmla="*/ 634365 w 663137"/>
                <a:gd name="connsiteY26" fmla="*/ 140970 h 287655"/>
                <a:gd name="connsiteX27" fmla="*/ 638175 w 663137"/>
                <a:gd name="connsiteY27" fmla="*/ 146685 h 287655"/>
                <a:gd name="connsiteX28" fmla="*/ 640080 w 663137"/>
                <a:gd name="connsiteY28" fmla="*/ 156210 h 287655"/>
                <a:gd name="connsiteX29" fmla="*/ 641985 w 663137"/>
                <a:gd name="connsiteY29" fmla="*/ 163830 h 287655"/>
                <a:gd name="connsiteX30" fmla="*/ 647700 w 663137"/>
                <a:gd name="connsiteY30" fmla="*/ 188595 h 287655"/>
                <a:gd name="connsiteX31" fmla="*/ 649605 w 663137"/>
                <a:gd name="connsiteY31" fmla="*/ 201930 h 287655"/>
                <a:gd name="connsiteX32" fmla="*/ 651510 w 663137"/>
                <a:gd name="connsiteY32" fmla="*/ 207645 h 287655"/>
                <a:gd name="connsiteX33" fmla="*/ 653415 w 663137"/>
                <a:gd name="connsiteY33" fmla="*/ 217170 h 287655"/>
                <a:gd name="connsiteX34" fmla="*/ 655320 w 663137"/>
                <a:gd name="connsiteY34" fmla="*/ 228600 h 287655"/>
                <a:gd name="connsiteX35" fmla="*/ 659130 w 663137"/>
                <a:gd name="connsiteY35" fmla="*/ 240030 h 287655"/>
                <a:gd name="connsiteX36" fmla="*/ 662940 w 663137"/>
                <a:gd name="connsiteY36" fmla="*/ 260985 h 287655"/>
                <a:gd name="connsiteX37" fmla="*/ 662940 w 663137"/>
                <a:gd name="connsiteY37"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586740 w 663137"/>
                <a:gd name="connsiteY15" fmla="*/ 28575 h 287655"/>
                <a:gd name="connsiteX16" fmla="*/ 588645 w 663137"/>
                <a:gd name="connsiteY16" fmla="*/ 34290 h 287655"/>
                <a:gd name="connsiteX17" fmla="*/ 592455 w 663137"/>
                <a:gd name="connsiteY17" fmla="*/ 40005 h 287655"/>
                <a:gd name="connsiteX18" fmla="*/ 596265 w 663137"/>
                <a:gd name="connsiteY18" fmla="*/ 51435 h 287655"/>
                <a:gd name="connsiteX19" fmla="*/ 603885 w 663137"/>
                <a:gd name="connsiteY19" fmla="*/ 62865 h 287655"/>
                <a:gd name="connsiteX20" fmla="*/ 611505 w 663137"/>
                <a:gd name="connsiteY20" fmla="*/ 80010 h 287655"/>
                <a:gd name="connsiteX21" fmla="*/ 615315 w 663137"/>
                <a:gd name="connsiteY21" fmla="*/ 85725 h 287655"/>
                <a:gd name="connsiteX22" fmla="*/ 622935 w 663137"/>
                <a:gd name="connsiteY22" fmla="*/ 102870 h 287655"/>
                <a:gd name="connsiteX23" fmla="*/ 626745 w 663137"/>
                <a:gd name="connsiteY23" fmla="*/ 116205 h 287655"/>
                <a:gd name="connsiteX24" fmla="*/ 632460 w 663137"/>
                <a:gd name="connsiteY24" fmla="*/ 135255 h 287655"/>
                <a:gd name="connsiteX25" fmla="*/ 634365 w 663137"/>
                <a:gd name="connsiteY25" fmla="*/ 140970 h 287655"/>
                <a:gd name="connsiteX26" fmla="*/ 638175 w 663137"/>
                <a:gd name="connsiteY26" fmla="*/ 146685 h 287655"/>
                <a:gd name="connsiteX27" fmla="*/ 640080 w 663137"/>
                <a:gd name="connsiteY27" fmla="*/ 156210 h 287655"/>
                <a:gd name="connsiteX28" fmla="*/ 641985 w 663137"/>
                <a:gd name="connsiteY28" fmla="*/ 163830 h 287655"/>
                <a:gd name="connsiteX29" fmla="*/ 647700 w 663137"/>
                <a:gd name="connsiteY29" fmla="*/ 188595 h 287655"/>
                <a:gd name="connsiteX30" fmla="*/ 649605 w 663137"/>
                <a:gd name="connsiteY30" fmla="*/ 201930 h 287655"/>
                <a:gd name="connsiteX31" fmla="*/ 651510 w 663137"/>
                <a:gd name="connsiteY31" fmla="*/ 207645 h 287655"/>
                <a:gd name="connsiteX32" fmla="*/ 653415 w 663137"/>
                <a:gd name="connsiteY32" fmla="*/ 217170 h 287655"/>
                <a:gd name="connsiteX33" fmla="*/ 655320 w 663137"/>
                <a:gd name="connsiteY33" fmla="*/ 228600 h 287655"/>
                <a:gd name="connsiteX34" fmla="*/ 659130 w 663137"/>
                <a:gd name="connsiteY34" fmla="*/ 240030 h 287655"/>
                <a:gd name="connsiteX35" fmla="*/ 662940 w 663137"/>
                <a:gd name="connsiteY35" fmla="*/ 260985 h 287655"/>
                <a:gd name="connsiteX36" fmla="*/ 662940 w 663137"/>
                <a:gd name="connsiteY36"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586740 w 663137"/>
                <a:gd name="connsiteY15" fmla="*/ 28575 h 287655"/>
                <a:gd name="connsiteX16" fmla="*/ 588645 w 663137"/>
                <a:gd name="connsiteY16" fmla="*/ 34290 h 287655"/>
                <a:gd name="connsiteX17" fmla="*/ 592455 w 663137"/>
                <a:gd name="connsiteY17" fmla="*/ 40005 h 287655"/>
                <a:gd name="connsiteX18" fmla="*/ 603885 w 663137"/>
                <a:gd name="connsiteY18" fmla="*/ 62865 h 287655"/>
                <a:gd name="connsiteX19" fmla="*/ 611505 w 663137"/>
                <a:gd name="connsiteY19" fmla="*/ 80010 h 287655"/>
                <a:gd name="connsiteX20" fmla="*/ 615315 w 663137"/>
                <a:gd name="connsiteY20" fmla="*/ 85725 h 287655"/>
                <a:gd name="connsiteX21" fmla="*/ 622935 w 663137"/>
                <a:gd name="connsiteY21" fmla="*/ 102870 h 287655"/>
                <a:gd name="connsiteX22" fmla="*/ 626745 w 663137"/>
                <a:gd name="connsiteY22" fmla="*/ 116205 h 287655"/>
                <a:gd name="connsiteX23" fmla="*/ 632460 w 663137"/>
                <a:gd name="connsiteY23" fmla="*/ 135255 h 287655"/>
                <a:gd name="connsiteX24" fmla="*/ 634365 w 663137"/>
                <a:gd name="connsiteY24" fmla="*/ 140970 h 287655"/>
                <a:gd name="connsiteX25" fmla="*/ 638175 w 663137"/>
                <a:gd name="connsiteY25" fmla="*/ 146685 h 287655"/>
                <a:gd name="connsiteX26" fmla="*/ 640080 w 663137"/>
                <a:gd name="connsiteY26" fmla="*/ 156210 h 287655"/>
                <a:gd name="connsiteX27" fmla="*/ 641985 w 663137"/>
                <a:gd name="connsiteY27" fmla="*/ 163830 h 287655"/>
                <a:gd name="connsiteX28" fmla="*/ 647700 w 663137"/>
                <a:gd name="connsiteY28" fmla="*/ 188595 h 287655"/>
                <a:gd name="connsiteX29" fmla="*/ 649605 w 663137"/>
                <a:gd name="connsiteY29" fmla="*/ 201930 h 287655"/>
                <a:gd name="connsiteX30" fmla="*/ 651510 w 663137"/>
                <a:gd name="connsiteY30" fmla="*/ 207645 h 287655"/>
                <a:gd name="connsiteX31" fmla="*/ 653415 w 663137"/>
                <a:gd name="connsiteY31" fmla="*/ 217170 h 287655"/>
                <a:gd name="connsiteX32" fmla="*/ 655320 w 663137"/>
                <a:gd name="connsiteY32" fmla="*/ 228600 h 287655"/>
                <a:gd name="connsiteX33" fmla="*/ 659130 w 663137"/>
                <a:gd name="connsiteY33" fmla="*/ 240030 h 287655"/>
                <a:gd name="connsiteX34" fmla="*/ 662940 w 663137"/>
                <a:gd name="connsiteY34" fmla="*/ 260985 h 287655"/>
                <a:gd name="connsiteX35" fmla="*/ 662940 w 663137"/>
                <a:gd name="connsiteY35"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586740 w 663137"/>
                <a:gd name="connsiteY15" fmla="*/ 28575 h 287655"/>
                <a:gd name="connsiteX16" fmla="*/ 588645 w 663137"/>
                <a:gd name="connsiteY16" fmla="*/ 34290 h 287655"/>
                <a:gd name="connsiteX17" fmla="*/ 603885 w 663137"/>
                <a:gd name="connsiteY17" fmla="*/ 62865 h 287655"/>
                <a:gd name="connsiteX18" fmla="*/ 611505 w 663137"/>
                <a:gd name="connsiteY18" fmla="*/ 80010 h 287655"/>
                <a:gd name="connsiteX19" fmla="*/ 615315 w 663137"/>
                <a:gd name="connsiteY19" fmla="*/ 85725 h 287655"/>
                <a:gd name="connsiteX20" fmla="*/ 622935 w 663137"/>
                <a:gd name="connsiteY20" fmla="*/ 102870 h 287655"/>
                <a:gd name="connsiteX21" fmla="*/ 626745 w 663137"/>
                <a:gd name="connsiteY21" fmla="*/ 116205 h 287655"/>
                <a:gd name="connsiteX22" fmla="*/ 632460 w 663137"/>
                <a:gd name="connsiteY22" fmla="*/ 135255 h 287655"/>
                <a:gd name="connsiteX23" fmla="*/ 634365 w 663137"/>
                <a:gd name="connsiteY23" fmla="*/ 140970 h 287655"/>
                <a:gd name="connsiteX24" fmla="*/ 638175 w 663137"/>
                <a:gd name="connsiteY24" fmla="*/ 146685 h 287655"/>
                <a:gd name="connsiteX25" fmla="*/ 640080 w 663137"/>
                <a:gd name="connsiteY25" fmla="*/ 156210 h 287655"/>
                <a:gd name="connsiteX26" fmla="*/ 641985 w 663137"/>
                <a:gd name="connsiteY26" fmla="*/ 163830 h 287655"/>
                <a:gd name="connsiteX27" fmla="*/ 647700 w 663137"/>
                <a:gd name="connsiteY27" fmla="*/ 188595 h 287655"/>
                <a:gd name="connsiteX28" fmla="*/ 649605 w 663137"/>
                <a:gd name="connsiteY28" fmla="*/ 201930 h 287655"/>
                <a:gd name="connsiteX29" fmla="*/ 651510 w 663137"/>
                <a:gd name="connsiteY29" fmla="*/ 207645 h 287655"/>
                <a:gd name="connsiteX30" fmla="*/ 653415 w 663137"/>
                <a:gd name="connsiteY30" fmla="*/ 217170 h 287655"/>
                <a:gd name="connsiteX31" fmla="*/ 655320 w 663137"/>
                <a:gd name="connsiteY31" fmla="*/ 228600 h 287655"/>
                <a:gd name="connsiteX32" fmla="*/ 659130 w 663137"/>
                <a:gd name="connsiteY32" fmla="*/ 240030 h 287655"/>
                <a:gd name="connsiteX33" fmla="*/ 662940 w 663137"/>
                <a:gd name="connsiteY33" fmla="*/ 260985 h 287655"/>
                <a:gd name="connsiteX34" fmla="*/ 662940 w 663137"/>
                <a:gd name="connsiteY34"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588645 w 663137"/>
                <a:gd name="connsiteY15" fmla="*/ 34290 h 287655"/>
                <a:gd name="connsiteX16" fmla="*/ 603885 w 663137"/>
                <a:gd name="connsiteY16" fmla="*/ 62865 h 287655"/>
                <a:gd name="connsiteX17" fmla="*/ 611505 w 663137"/>
                <a:gd name="connsiteY17" fmla="*/ 80010 h 287655"/>
                <a:gd name="connsiteX18" fmla="*/ 615315 w 663137"/>
                <a:gd name="connsiteY18" fmla="*/ 85725 h 287655"/>
                <a:gd name="connsiteX19" fmla="*/ 622935 w 663137"/>
                <a:gd name="connsiteY19" fmla="*/ 102870 h 287655"/>
                <a:gd name="connsiteX20" fmla="*/ 626745 w 663137"/>
                <a:gd name="connsiteY20" fmla="*/ 116205 h 287655"/>
                <a:gd name="connsiteX21" fmla="*/ 632460 w 663137"/>
                <a:gd name="connsiteY21" fmla="*/ 135255 h 287655"/>
                <a:gd name="connsiteX22" fmla="*/ 634365 w 663137"/>
                <a:gd name="connsiteY22" fmla="*/ 140970 h 287655"/>
                <a:gd name="connsiteX23" fmla="*/ 638175 w 663137"/>
                <a:gd name="connsiteY23" fmla="*/ 146685 h 287655"/>
                <a:gd name="connsiteX24" fmla="*/ 640080 w 663137"/>
                <a:gd name="connsiteY24" fmla="*/ 156210 h 287655"/>
                <a:gd name="connsiteX25" fmla="*/ 641985 w 663137"/>
                <a:gd name="connsiteY25" fmla="*/ 163830 h 287655"/>
                <a:gd name="connsiteX26" fmla="*/ 647700 w 663137"/>
                <a:gd name="connsiteY26" fmla="*/ 188595 h 287655"/>
                <a:gd name="connsiteX27" fmla="*/ 649605 w 663137"/>
                <a:gd name="connsiteY27" fmla="*/ 201930 h 287655"/>
                <a:gd name="connsiteX28" fmla="*/ 651510 w 663137"/>
                <a:gd name="connsiteY28" fmla="*/ 207645 h 287655"/>
                <a:gd name="connsiteX29" fmla="*/ 653415 w 663137"/>
                <a:gd name="connsiteY29" fmla="*/ 217170 h 287655"/>
                <a:gd name="connsiteX30" fmla="*/ 655320 w 663137"/>
                <a:gd name="connsiteY30" fmla="*/ 228600 h 287655"/>
                <a:gd name="connsiteX31" fmla="*/ 659130 w 663137"/>
                <a:gd name="connsiteY31" fmla="*/ 240030 h 287655"/>
                <a:gd name="connsiteX32" fmla="*/ 662940 w 663137"/>
                <a:gd name="connsiteY32" fmla="*/ 260985 h 287655"/>
                <a:gd name="connsiteX33" fmla="*/ 662940 w 663137"/>
                <a:gd name="connsiteY33"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584835 w 663137"/>
                <a:gd name="connsiteY14" fmla="*/ 22860 h 287655"/>
                <a:gd name="connsiteX15" fmla="*/ 603885 w 663137"/>
                <a:gd name="connsiteY15" fmla="*/ 62865 h 287655"/>
                <a:gd name="connsiteX16" fmla="*/ 611505 w 663137"/>
                <a:gd name="connsiteY16" fmla="*/ 80010 h 287655"/>
                <a:gd name="connsiteX17" fmla="*/ 615315 w 663137"/>
                <a:gd name="connsiteY17" fmla="*/ 85725 h 287655"/>
                <a:gd name="connsiteX18" fmla="*/ 622935 w 663137"/>
                <a:gd name="connsiteY18" fmla="*/ 102870 h 287655"/>
                <a:gd name="connsiteX19" fmla="*/ 626745 w 663137"/>
                <a:gd name="connsiteY19" fmla="*/ 116205 h 287655"/>
                <a:gd name="connsiteX20" fmla="*/ 632460 w 663137"/>
                <a:gd name="connsiteY20" fmla="*/ 135255 h 287655"/>
                <a:gd name="connsiteX21" fmla="*/ 634365 w 663137"/>
                <a:gd name="connsiteY21" fmla="*/ 140970 h 287655"/>
                <a:gd name="connsiteX22" fmla="*/ 638175 w 663137"/>
                <a:gd name="connsiteY22" fmla="*/ 146685 h 287655"/>
                <a:gd name="connsiteX23" fmla="*/ 640080 w 663137"/>
                <a:gd name="connsiteY23" fmla="*/ 156210 h 287655"/>
                <a:gd name="connsiteX24" fmla="*/ 641985 w 663137"/>
                <a:gd name="connsiteY24" fmla="*/ 163830 h 287655"/>
                <a:gd name="connsiteX25" fmla="*/ 647700 w 663137"/>
                <a:gd name="connsiteY25" fmla="*/ 188595 h 287655"/>
                <a:gd name="connsiteX26" fmla="*/ 649605 w 663137"/>
                <a:gd name="connsiteY26" fmla="*/ 201930 h 287655"/>
                <a:gd name="connsiteX27" fmla="*/ 651510 w 663137"/>
                <a:gd name="connsiteY27" fmla="*/ 207645 h 287655"/>
                <a:gd name="connsiteX28" fmla="*/ 653415 w 663137"/>
                <a:gd name="connsiteY28" fmla="*/ 217170 h 287655"/>
                <a:gd name="connsiteX29" fmla="*/ 655320 w 663137"/>
                <a:gd name="connsiteY29" fmla="*/ 228600 h 287655"/>
                <a:gd name="connsiteX30" fmla="*/ 659130 w 663137"/>
                <a:gd name="connsiteY30" fmla="*/ 240030 h 287655"/>
                <a:gd name="connsiteX31" fmla="*/ 662940 w 663137"/>
                <a:gd name="connsiteY31" fmla="*/ 260985 h 287655"/>
                <a:gd name="connsiteX32" fmla="*/ 662940 w 663137"/>
                <a:gd name="connsiteY32"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79120 w 663137"/>
                <a:gd name="connsiteY12" fmla="*/ 5715 h 287655"/>
                <a:gd name="connsiteX13" fmla="*/ 582930 w 663137"/>
                <a:gd name="connsiteY13" fmla="*/ 17145 h 287655"/>
                <a:gd name="connsiteX14" fmla="*/ 603885 w 663137"/>
                <a:gd name="connsiteY14" fmla="*/ 62865 h 287655"/>
                <a:gd name="connsiteX15" fmla="*/ 611505 w 663137"/>
                <a:gd name="connsiteY15" fmla="*/ 80010 h 287655"/>
                <a:gd name="connsiteX16" fmla="*/ 615315 w 663137"/>
                <a:gd name="connsiteY16" fmla="*/ 85725 h 287655"/>
                <a:gd name="connsiteX17" fmla="*/ 622935 w 663137"/>
                <a:gd name="connsiteY17" fmla="*/ 102870 h 287655"/>
                <a:gd name="connsiteX18" fmla="*/ 626745 w 663137"/>
                <a:gd name="connsiteY18" fmla="*/ 116205 h 287655"/>
                <a:gd name="connsiteX19" fmla="*/ 632460 w 663137"/>
                <a:gd name="connsiteY19" fmla="*/ 135255 h 287655"/>
                <a:gd name="connsiteX20" fmla="*/ 634365 w 663137"/>
                <a:gd name="connsiteY20" fmla="*/ 140970 h 287655"/>
                <a:gd name="connsiteX21" fmla="*/ 638175 w 663137"/>
                <a:gd name="connsiteY21" fmla="*/ 146685 h 287655"/>
                <a:gd name="connsiteX22" fmla="*/ 640080 w 663137"/>
                <a:gd name="connsiteY22" fmla="*/ 156210 h 287655"/>
                <a:gd name="connsiteX23" fmla="*/ 641985 w 663137"/>
                <a:gd name="connsiteY23" fmla="*/ 163830 h 287655"/>
                <a:gd name="connsiteX24" fmla="*/ 647700 w 663137"/>
                <a:gd name="connsiteY24" fmla="*/ 188595 h 287655"/>
                <a:gd name="connsiteX25" fmla="*/ 649605 w 663137"/>
                <a:gd name="connsiteY25" fmla="*/ 201930 h 287655"/>
                <a:gd name="connsiteX26" fmla="*/ 651510 w 663137"/>
                <a:gd name="connsiteY26" fmla="*/ 207645 h 287655"/>
                <a:gd name="connsiteX27" fmla="*/ 653415 w 663137"/>
                <a:gd name="connsiteY27" fmla="*/ 217170 h 287655"/>
                <a:gd name="connsiteX28" fmla="*/ 655320 w 663137"/>
                <a:gd name="connsiteY28" fmla="*/ 228600 h 287655"/>
                <a:gd name="connsiteX29" fmla="*/ 659130 w 663137"/>
                <a:gd name="connsiteY29" fmla="*/ 240030 h 287655"/>
                <a:gd name="connsiteX30" fmla="*/ 662940 w 663137"/>
                <a:gd name="connsiteY30" fmla="*/ 260985 h 287655"/>
                <a:gd name="connsiteX31" fmla="*/ 662940 w 663137"/>
                <a:gd name="connsiteY31"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582930 w 663137"/>
                <a:gd name="connsiteY12" fmla="*/ 17145 h 287655"/>
                <a:gd name="connsiteX13" fmla="*/ 603885 w 663137"/>
                <a:gd name="connsiteY13" fmla="*/ 62865 h 287655"/>
                <a:gd name="connsiteX14" fmla="*/ 611505 w 663137"/>
                <a:gd name="connsiteY14" fmla="*/ 80010 h 287655"/>
                <a:gd name="connsiteX15" fmla="*/ 615315 w 663137"/>
                <a:gd name="connsiteY15" fmla="*/ 85725 h 287655"/>
                <a:gd name="connsiteX16" fmla="*/ 622935 w 663137"/>
                <a:gd name="connsiteY16" fmla="*/ 102870 h 287655"/>
                <a:gd name="connsiteX17" fmla="*/ 626745 w 663137"/>
                <a:gd name="connsiteY17" fmla="*/ 116205 h 287655"/>
                <a:gd name="connsiteX18" fmla="*/ 632460 w 663137"/>
                <a:gd name="connsiteY18" fmla="*/ 135255 h 287655"/>
                <a:gd name="connsiteX19" fmla="*/ 634365 w 663137"/>
                <a:gd name="connsiteY19" fmla="*/ 140970 h 287655"/>
                <a:gd name="connsiteX20" fmla="*/ 638175 w 663137"/>
                <a:gd name="connsiteY20" fmla="*/ 146685 h 287655"/>
                <a:gd name="connsiteX21" fmla="*/ 640080 w 663137"/>
                <a:gd name="connsiteY21" fmla="*/ 156210 h 287655"/>
                <a:gd name="connsiteX22" fmla="*/ 641985 w 663137"/>
                <a:gd name="connsiteY22" fmla="*/ 163830 h 287655"/>
                <a:gd name="connsiteX23" fmla="*/ 647700 w 663137"/>
                <a:gd name="connsiteY23" fmla="*/ 188595 h 287655"/>
                <a:gd name="connsiteX24" fmla="*/ 649605 w 663137"/>
                <a:gd name="connsiteY24" fmla="*/ 201930 h 287655"/>
                <a:gd name="connsiteX25" fmla="*/ 651510 w 663137"/>
                <a:gd name="connsiteY25" fmla="*/ 207645 h 287655"/>
                <a:gd name="connsiteX26" fmla="*/ 653415 w 663137"/>
                <a:gd name="connsiteY26" fmla="*/ 217170 h 287655"/>
                <a:gd name="connsiteX27" fmla="*/ 655320 w 663137"/>
                <a:gd name="connsiteY27" fmla="*/ 228600 h 287655"/>
                <a:gd name="connsiteX28" fmla="*/ 659130 w 663137"/>
                <a:gd name="connsiteY28" fmla="*/ 240030 h 287655"/>
                <a:gd name="connsiteX29" fmla="*/ 662940 w 663137"/>
                <a:gd name="connsiteY29" fmla="*/ 260985 h 287655"/>
                <a:gd name="connsiteX30" fmla="*/ 662940 w 663137"/>
                <a:gd name="connsiteY30"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03885 w 663137"/>
                <a:gd name="connsiteY12" fmla="*/ 62865 h 287655"/>
                <a:gd name="connsiteX13" fmla="*/ 611505 w 663137"/>
                <a:gd name="connsiteY13" fmla="*/ 80010 h 287655"/>
                <a:gd name="connsiteX14" fmla="*/ 615315 w 663137"/>
                <a:gd name="connsiteY14" fmla="*/ 85725 h 287655"/>
                <a:gd name="connsiteX15" fmla="*/ 622935 w 663137"/>
                <a:gd name="connsiteY15" fmla="*/ 102870 h 287655"/>
                <a:gd name="connsiteX16" fmla="*/ 626745 w 663137"/>
                <a:gd name="connsiteY16" fmla="*/ 116205 h 287655"/>
                <a:gd name="connsiteX17" fmla="*/ 632460 w 663137"/>
                <a:gd name="connsiteY17" fmla="*/ 135255 h 287655"/>
                <a:gd name="connsiteX18" fmla="*/ 634365 w 663137"/>
                <a:gd name="connsiteY18" fmla="*/ 140970 h 287655"/>
                <a:gd name="connsiteX19" fmla="*/ 638175 w 663137"/>
                <a:gd name="connsiteY19" fmla="*/ 146685 h 287655"/>
                <a:gd name="connsiteX20" fmla="*/ 640080 w 663137"/>
                <a:gd name="connsiteY20" fmla="*/ 156210 h 287655"/>
                <a:gd name="connsiteX21" fmla="*/ 641985 w 663137"/>
                <a:gd name="connsiteY21" fmla="*/ 163830 h 287655"/>
                <a:gd name="connsiteX22" fmla="*/ 647700 w 663137"/>
                <a:gd name="connsiteY22" fmla="*/ 188595 h 287655"/>
                <a:gd name="connsiteX23" fmla="*/ 649605 w 663137"/>
                <a:gd name="connsiteY23" fmla="*/ 201930 h 287655"/>
                <a:gd name="connsiteX24" fmla="*/ 651510 w 663137"/>
                <a:gd name="connsiteY24" fmla="*/ 207645 h 287655"/>
                <a:gd name="connsiteX25" fmla="*/ 653415 w 663137"/>
                <a:gd name="connsiteY25" fmla="*/ 217170 h 287655"/>
                <a:gd name="connsiteX26" fmla="*/ 655320 w 663137"/>
                <a:gd name="connsiteY26" fmla="*/ 228600 h 287655"/>
                <a:gd name="connsiteX27" fmla="*/ 659130 w 663137"/>
                <a:gd name="connsiteY27" fmla="*/ 240030 h 287655"/>
                <a:gd name="connsiteX28" fmla="*/ 662940 w 663137"/>
                <a:gd name="connsiteY28" fmla="*/ 260985 h 287655"/>
                <a:gd name="connsiteX29" fmla="*/ 662940 w 663137"/>
                <a:gd name="connsiteY29"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11505 w 663137"/>
                <a:gd name="connsiteY12" fmla="*/ 80010 h 287655"/>
                <a:gd name="connsiteX13" fmla="*/ 615315 w 663137"/>
                <a:gd name="connsiteY13" fmla="*/ 85725 h 287655"/>
                <a:gd name="connsiteX14" fmla="*/ 622935 w 663137"/>
                <a:gd name="connsiteY14" fmla="*/ 102870 h 287655"/>
                <a:gd name="connsiteX15" fmla="*/ 626745 w 663137"/>
                <a:gd name="connsiteY15" fmla="*/ 116205 h 287655"/>
                <a:gd name="connsiteX16" fmla="*/ 632460 w 663137"/>
                <a:gd name="connsiteY16" fmla="*/ 135255 h 287655"/>
                <a:gd name="connsiteX17" fmla="*/ 634365 w 663137"/>
                <a:gd name="connsiteY17" fmla="*/ 140970 h 287655"/>
                <a:gd name="connsiteX18" fmla="*/ 638175 w 663137"/>
                <a:gd name="connsiteY18" fmla="*/ 146685 h 287655"/>
                <a:gd name="connsiteX19" fmla="*/ 640080 w 663137"/>
                <a:gd name="connsiteY19" fmla="*/ 156210 h 287655"/>
                <a:gd name="connsiteX20" fmla="*/ 641985 w 663137"/>
                <a:gd name="connsiteY20" fmla="*/ 163830 h 287655"/>
                <a:gd name="connsiteX21" fmla="*/ 647700 w 663137"/>
                <a:gd name="connsiteY21" fmla="*/ 188595 h 287655"/>
                <a:gd name="connsiteX22" fmla="*/ 649605 w 663137"/>
                <a:gd name="connsiteY22" fmla="*/ 201930 h 287655"/>
                <a:gd name="connsiteX23" fmla="*/ 651510 w 663137"/>
                <a:gd name="connsiteY23" fmla="*/ 207645 h 287655"/>
                <a:gd name="connsiteX24" fmla="*/ 653415 w 663137"/>
                <a:gd name="connsiteY24" fmla="*/ 217170 h 287655"/>
                <a:gd name="connsiteX25" fmla="*/ 655320 w 663137"/>
                <a:gd name="connsiteY25" fmla="*/ 228600 h 287655"/>
                <a:gd name="connsiteX26" fmla="*/ 659130 w 663137"/>
                <a:gd name="connsiteY26" fmla="*/ 240030 h 287655"/>
                <a:gd name="connsiteX27" fmla="*/ 662940 w 663137"/>
                <a:gd name="connsiteY27" fmla="*/ 260985 h 287655"/>
                <a:gd name="connsiteX28" fmla="*/ 662940 w 663137"/>
                <a:gd name="connsiteY28"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15315 w 663137"/>
                <a:gd name="connsiteY12" fmla="*/ 85725 h 287655"/>
                <a:gd name="connsiteX13" fmla="*/ 622935 w 663137"/>
                <a:gd name="connsiteY13" fmla="*/ 102870 h 287655"/>
                <a:gd name="connsiteX14" fmla="*/ 626745 w 663137"/>
                <a:gd name="connsiteY14" fmla="*/ 116205 h 287655"/>
                <a:gd name="connsiteX15" fmla="*/ 632460 w 663137"/>
                <a:gd name="connsiteY15" fmla="*/ 135255 h 287655"/>
                <a:gd name="connsiteX16" fmla="*/ 634365 w 663137"/>
                <a:gd name="connsiteY16" fmla="*/ 140970 h 287655"/>
                <a:gd name="connsiteX17" fmla="*/ 638175 w 663137"/>
                <a:gd name="connsiteY17" fmla="*/ 146685 h 287655"/>
                <a:gd name="connsiteX18" fmla="*/ 640080 w 663137"/>
                <a:gd name="connsiteY18" fmla="*/ 156210 h 287655"/>
                <a:gd name="connsiteX19" fmla="*/ 641985 w 663137"/>
                <a:gd name="connsiteY19" fmla="*/ 163830 h 287655"/>
                <a:gd name="connsiteX20" fmla="*/ 647700 w 663137"/>
                <a:gd name="connsiteY20" fmla="*/ 188595 h 287655"/>
                <a:gd name="connsiteX21" fmla="*/ 649605 w 663137"/>
                <a:gd name="connsiteY21" fmla="*/ 201930 h 287655"/>
                <a:gd name="connsiteX22" fmla="*/ 651510 w 663137"/>
                <a:gd name="connsiteY22" fmla="*/ 207645 h 287655"/>
                <a:gd name="connsiteX23" fmla="*/ 653415 w 663137"/>
                <a:gd name="connsiteY23" fmla="*/ 217170 h 287655"/>
                <a:gd name="connsiteX24" fmla="*/ 655320 w 663137"/>
                <a:gd name="connsiteY24" fmla="*/ 228600 h 287655"/>
                <a:gd name="connsiteX25" fmla="*/ 659130 w 663137"/>
                <a:gd name="connsiteY25" fmla="*/ 240030 h 287655"/>
                <a:gd name="connsiteX26" fmla="*/ 662940 w 663137"/>
                <a:gd name="connsiteY26" fmla="*/ 260985 h 287655"/>
                <a:gd name="connsiteX27" fmla="*/ 662940 w 663137"/>
                <a:gd name="connsiteY27"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15315 w 663137"/>
                <a:gd name="connsiteY12" fmla="*/ 85725 h 287655"/>
                <a:gd name="connsiteX13" fmla="*/ 626745 w 663137"/>
                <a:gd name="connsiteY13" fmla="*/ 116205 h 287655"/>
                <a:gd name="connsiteX14" fmla="*/ 632460 w 663137"/>
                <a:gd name="connsiteY14" fmla="*/ 135255 h 287655"/>
                <a:gd name="connsiteX15" fmla="*/ 634365 w 663137"/>
                <a:gd name="connsiteY15" fmla="*/ 140970 h 287655"/>
                <a:gd name="connsiteX16" fmla="*/ 638175 w 663137"/>
                <a:gd name="connsiteY16" fmla="*/ 146685 h 287655"/>
                <a:gd name="connsiteX17" fmla="*/ 640080 w 663137"/>
                <a:gd name="connsiteY17" fmla="*/ 156210 h 287655"/>
                <a:gd name="connsiteX18" fmla="*/ 641985 w 663137"/>
                <a:gd name="connsiteY18" fmla="*/ 163830 h 287655"/>
                <a:gd name="connsiteX19" fmla="*/ 647700 w 663137"/>
                <a:gd name="connsiteY19" fmla="*/ 188595 h 287655"/>
                <a:gd name="connsiteX20" fmla="*/ 649605 w 663137"/>
                <a:gd name="connsiteY20" fmla="*/ 201930 h 287655"/>
                <a:gd name="connsiteX21" fmla="*/ 651510 w 663137"/>
                <a:gd name="connsiteY21" fmla="*/ 207645 h 287655"/>
                <a:gd name="connsiteX22" fmla="*/ 653415 w 663137"/>
                <a:gd name="connsiteY22" fmla="*/ 217170 h 287655"/>
                <a:gd name="connsiteX23" fmla="*/ 655320 w 663137"/>
                <a:gd name="connsiteY23" fmla="*/ 228600 h 287655"/>
                <a:gd name="connsiteX24" fmla="*/ 659130 w 663137"/>
                <a:gd name="connsiteY24" fmla="*/ 240030 h 287655"/>
                <a:gd name="connsiteX25" fmla="*/ 662940 w 663137"/>
                <a:gd name="connsiteY25" fmla="*/ 260985 h 287655"/>
                <a:gd name="connsiteX26" fmla="*/ 662940 w 663137"/>
                <a:gd name="connsiteY26"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26745 w 663137"/>
                <a:gd name="connsiteY12" fmla="*/ 116205 h 287655"/>
                <a:gd name="connsiteX13" fmla="*/ 632460 w 663137"/>
                <a:gd name="connsiteY13" fmla="*/ 135255 h 287655"/>
                <a:gd name="connsiteX14" fmla="*/ 634365 w 663137"/>
                <a:gd name="connsiteY14" fmla="*/ 140970 h 287655"/>
                <a:gd name="connsiteX15" fmla="*/ 638175 w 663137"/>
                <a:gd name="connsiteY15" fmla="*/ 146685 h 287655"/>
                <a:gd name="connsiteX16" fmla="*/ 640080 w 663137"/>
                <a:gd name="connsiteY16" fmla="*/ 156210 h 287655"/>
                <a:gd name="connsiteX17" fmla="*/ 641985 w 663137"/>
                <a:gd name="connsiteY17" fmla="*/ 163830 h 287655"/>
                <a:gd name="connsiteX18" fmla="*/ 647700 w 663137"/>
                <a:gd name="connsiteY18" fmla="*/ 188595 h 287655"/>
                <a:gd name="connsiteX19" fmla="*/ 649605 w 663137"/>
                <a:gd name="connsiteY19" fmla="*/ 201930 h 287655"/>
                <a:gd name="connsiteX20" fmla="*/ 651510 w 663137"/>
                <a:gd name="connsiteY20" fmla="*/ 207645 h 287655"/>
                <a:gd name="connsiteX21" fmla="*/ 653415 w 663137"/>
                <a:gd name="connsiteY21" fmla="*/ 217170 h 287655"/>
                <a:gd name="connsiteX22" fmla="*/ 655320 w 663137"/>
                <a:gd name="connsiteY22" fmla="*/ 228600 h 287655"/>
                <a:gd name="connsiteX23" fmla="*/ 659130 w 663137"/>
                <a:gd name="connsiteY23" fmla="*/ 240030 h 287655"/>
                <a:gd name="connsiteX24" fmla="*/ 662940 w 663137"/>
                <a:gd name="connsiteY24" fmla="*/ 260985 h 287655"/>
                <a:gd name="connsiteX25" fmla="*/ 662940 w 663137"/>
                <a:gd name="connsiteY25"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32460 w 663137"/>
                <a:gd name="connsiteY12" fmla="*/ 135255 h 287655"/>
                <a:gd name="connsiteX13" fmla="*/ 634365 w 663137"/>
                <a:gd name="connsiteY13" fmla="*/ 140970 h 287655"/>
                <a:gd name="connsiteX14" fmla="*/ 638175 w 663137"/>
                <a:gd name="connsiteY14" fmla="*/ 146685 h 287655"/>
                <a:gd name="connsiteX15" fmla="*/ 640080 w 663137"/>
                <a:gd name="connsiteY15" fmla="*/ 156210 h 287655"/>
                <a:gd name="connsiteX16" fmla="*/ 641985 w 663137"/>
                <a:gd name="connsiteY16" fmla="*/ 163830 h 287655"/>
                <a:gd name="connsiteX17" fmla="*/ 647700 w 663137"/>
                <a:gd name="connsiteY17" fmla="*/ 188595 h 287655"/>
                <a:gd name="connsiteX18" fmla="*/ 649605 w 663137"/>
                <a:gd name="connsiteY18" fmla="*/ 201930 h 287655"/>
                <a:gd name="connsiteX19" fmla="*/ 651510 w 663137"/>
                <a:gd name="connsiteY19" fmla="*/ 207645 h 287655"/>
                <a:gd name="connsiteX20" fmla="*/ 653415 w 663137"/>
                <a:gd name="connsiteY20" fmla="*/ 217170 h 287655"/>
                <a:gd name="connsiteX21" fmla="*/ 655320 w 663137"/>
                <a:gd name="connsiteY21" fmla="*/ 228600 h 287655"/>
                <a:gd name="connsiteX22" fmla="*/ 659130 w 663137"/>
                <a:gd name="connsiteY22" fmla="*/ 240030 h 287655"/>
                <a:gd name="connsiteX23" fmla="*/ 662940 w 663137"/>
                <a:gd name="connsiteY23" fmla="*/ 260985 h 287655"/>
                <a:gd name="connsiteX24" fmla="*/ 662940 w 663137"/>
                <a:gd name="connsiteY24"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32460 w 663137"/>
                <a:gd name="connsiteY12" fmla="*/ 135255 h 287655"/>
                <a:gd name="connsiteX13" fmla="*/ 634365 w 663137"/>
                <a:gd name="connsiteY13" fmla="*/ 140970 h 287655"/>
                <a:gd name="connsiteX14" fmla="*/ 640080 w 663137"/>
                <a:gd name="connsiteY14" fmla="*/ 156210 h 287655"/>
                <a:gd name="connsiteX15" fmla="*/ 641985 w 663137"/>
                <a:gd name="connsiteY15" fmla="*/ 163830 h 287655"/>
                <a:gd name="connsiteX16" fmla="*/ 647700 w 663137"/>
                <a:gd name="connsiteY16" fmla="*/ 188595 h 287655"/>
                <a:gd name="connsiteX17" fmla="*/ 649605 w 663137"/>
                <a:gd name="connsiteY17" fmla="*/ 201930 h 287655"/>
                <a:gd name="connsiteX18" fmla="*/ 651510 w 663137"/>
                <a:gd name="connsiteY18" fmla="*/ 207645 h 287655"/>
                <a:gd name="connsiteX19" fmla="*/ 653415 w 663137"/>
                <a:gd name="connsiteY19" fmla="*/ 217170 h 287655"/>
                <a:gd name="connsiteX20" fmla="*/ 655320 w 663137"/>
                <a:gd name="connsiteY20" fmla="*/ 228600 h 287655"/>
                <a:gd name="connsiteX21" fmla="*/ 659130 w 663137"/>
                <a:gd name="connsiteY21" fmla="*/ 240030 h 287655"/>
                <a:gd name="connsiteX22" fmla="*/ 662940 w 663137"/>
                <a:gd name="connsiteY22" fmla="*/ 260985 h 287655"/>
                <a:gd name="connsiteX23" fmla="*/ 662940 w 663137"/>
                <a:gd name="connsiteY23"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32460 w 663137"/>
                <a:gd name="connsiteY12" fmla="*/ 135255 h 287655"/>
                <a:gd name="connsiteX13" fmla="*/ 640080 w 663137"/>
                <a:gd name="connsiteY13" fmla="*/ 156210 h 287655"/>
                <a:gd name="connsiteX14" fmla="*/ 641985 w 663137"/>
                <a:gd name="connsiteY14" fmla="*/ 163830 h 287655"/>
                <a:gd name="connsiteX15" fmla="*/ 647700 w 663137"/>
                <a:gd name="connsiteY15" fmla="*/ 188595 h 287655"/>
                <a:gd name="connsiteX16" fmla="*/ 649605 w 663137"/>
                <a:gd name="connsiteY16" fmla="*/ 201930 h 287655"/>
                <a:gd name="connsiteX17" fmla="*/ 651510 w 663137"/>
                <a:gd name="connsiteY17" fmla="*/ 207645 h 287655"/>
                <a:gd name="connsiteX18" fmla="*/ 653415 w 663137"/>
                <a:gd name="connsiteY18" fmla="*/ 217170 h 287655"/>
                <a:gd name="connsiteX19" fmla="*/ 655320 w 663137"/>
                <a:gd name="connsiteY19" fmla="*/ 228600 h 287655"/>
                <a:gd name="connsiteX20" fmla="*/ 659130 w 663137"/>
                <a:gd name="connsiteY20" fmla="*/ 240030 h 287655"/>
                <a:gd name="connsiteX21" fmla="*/ 662940 w 663137"/>
                <a:gd name="connsiteY21" fmla="*/ 260985 h 287655"/>
                <a:gd name="connsiteX22" fmla="*/ 662940 w 663137"/>
                <a:gd name="connsiteY22"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32460 w 663137"/>
                <a:gd name="connsiteY12" fmla="*/ 135255 h 287655"/>
                <a:gd name="connsiteX13" fmla="*/ 641985 w 663137"/>
                <a:gd name="connsiteY13" fmla="*/ 163830 h 287655"/>
                <a:gd name="connsiteX14" fmla="*/ 647700 w 663137"/>
                <a:gd name="connsiteY14" fmla="*/ 188595 h 287655"/>
                <a:gd name="connsiteX15" fmla="*/ 649605 w 663137"/>
                <a:gd name="connsiteY15" fmla="*/ 201930 h 287655"/>
                <a:gd name="connsiteX16" fmla="*/ 651510 w 663137"/>
                <a:gd name="connsiteY16" fmla="*/ 207645 h 287655"/>
                <a:gd name="connsiteX17" fmla="*/ 653415 w 663137"/>
                <a:gd name="connsiteY17" fmla="*/ 217170 h 287655"/>
                <a:gd name="connsiteX18" fmla="*/ 655320 w 663137"/>
                <a:gd name="connsiteY18" fmla="*/ 228600 h 287655"/>
                <a:gd name="connsiteX19" fmla="*/ 659130 w 663137"/>
                <a:gd name="connsiteY19" fmla="*/ 240030 h 287655"/>
                <a:gd name="connsiteX20" fmla="*/ 662940 w 663137"/>
                <a:gd name="connsiteY20" fmla="*/ 260985 h 287655"/>
                <a:gd name="connsiteX21" fmla="*/ 662940 w 663137"/>
                <a:gd name="connsiteY21"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1985 w 663137"/>
                <a:gd name="connsiteY12" fmla="*/ 163830 h 287655"/>
                <a:gd name="connsiteX13" fmla="*/ 647700 w 663137"/>
                <a:gd name="connsiteY13" fmla="*/ 188595 h 287655"/>
                <a:gd name="connsiteX14" fmla="*/ 649605 w 663137"/>
                <a:gd name="connsiteY14" fmla="*/ 201930 h 287655"/>
                <a:gd name="connsiteX15" fmla="*/ 651510 w 663137"/>
                <a:gd name="connsiteY15" fmla="*/ 207645 h 287655"/>
                <a:gd name="connsiteX16" fmla="*/ 653415 w 663137"/>
                <a:gd name="connsiteY16" fmla="*/ 217170 h 287655"/>
                <a:gd name="connsiteX17" fmla="*/ 655320 w 663137"/>
                <a:gd name="connsiteY17" fmla="*/ 228600 h 287655"/>
                <a:gd name="connsiteX18" fmla="*/ 659130 w 663137"/>
                <a:gd name="connsiteY18" fmla="*/ 240030 h 287655"/>
                <a:gd name="connsiteX19" fmla="*/ 662940 w 663137"/>
                <a:gd name="connsiteY19" fmla="*/ 260985 h 287655"/>
                <a:gd name="connsiteX20" fmla="*/ 662940 w 663137"/>
                <a:gd name="connsiteY20"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7700 w 663137"/>
                <a:gd name="connsiteY12" fmla="*/ 188595 h 287655"/>
                <a:gd name="connsiteX13" fmla="*/ 649605 w 663137"/>
                <a:gd name="connsiteY13" fmla="*/ 201930 h 287655"/>
                <a:gd name="connsiteX14" fmla="*/ 651510 w 663137"/>
                <a:gd name="connsiteY14" fmla="*/ 207645 h 287655"/>
                <a:gd name="connsiteX15" fmla="*/ 653415 w 663137"/>
                <a:gd name="connsiteY15" fmla="*/ 217170 h 287655"/>
                <a:gd name="connsiteX16" fmla="*/ 655320 w 663137"/>
                <a:gd name="connsiteY16" fmla="*/ 228600 h 287655"/>
                <a:gd name="connsiteX17" fmla="*/ 659130 w 663137"/>
                <a:gd name="connsiteY17" fmla="*/ 240030 h 287655"/>
                <a:gd name="connsiteX18" fmla="*/ 662940 w 663137"/>
                <a:gd name="connsiteY18" fmla="*/ 260985 h 287655"/>
                <a:gd name="connsiteX19" fmla="*/ 662940 w 663137"/>
                <a:gd name="connsiteY19"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9605 w 663137"/>
                <a:gd name="connsiteY12" fmla="*/ 201930 h 287655"/>
                <a:gd name="connsiteX13" fmla="*/ 651510 w 663137"/>
                <a:gd name="connsiteY13" fmla="*/ 207645 h 287655"/>
                <a:gd name="connsiteX14" fmla="*/ 653415 w 663137"/>
                <a:gd name="connsiteY14" fmla="*/ 217170 h 287655"/>
                <a:gd name="connsiteX15" fmla="*/ 655320 w 663137"/>
                <a:gd name="connsiteY15" fmla="*/ 228600 h 287655"/>
                <a:gd name="connsiteX16" fmla="*/ 659130 w 663137"/>
                <a:gd name="connsiteY16" fmla="*/ 240030 h 287655"/>
                <a:gd name="connsiteX17" fmla="*/ 662940 w 663137"/>
                <a:gd name="connsiteY17" fmla="*/ 260985 h 287655"/>
                <a:gd name="connsiteX18" fmla="*/ 662940 w 663137"/>
                <a:gd name="connsiteY18"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9605 w 663137"/>
                <a:gd name="connsiteY12" fmla="*/ 201930 h 287655"/>
                <a:gd name="connsiteX13" fmla="*/ 653415 w 663137"/>
                <a:gd name="connsiteY13" fmla="*/ 217170 h 287655"/>
                <a:gd name="connsiteX14" fmla="*/ 655320 w 663137"/>
                <a:gd name="connsiteY14" fmla="*/ 228600 h 287655"/>
                <a:gd name="connsiteX15" fmla="*/ 659130 w 663137"/>
                <a:gd name="connsiteY15" fmla="*/ 240030 h 287655"/>
                <a:gd name="connsiteX16" fmla="*/ 662940 w 663137"/>
                <a:gd name="connsiteY16" fmla="*/ 260985 h 287655"/>
                <a:gd name="connsiteX17" fmla="*/ 662940 w 663137"/>
                <a:gd name="connsiteY17"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9605 w 663137"/>
                <a:gd name="connsiteY12" fmla="*/ 201930 h 287655"/>
                <a:gd name="connsiteX13" fmla="*/ 653415 w 663137"/>
                <a:gd name="connsiteY13" fmla="*/ 217170 h 287655"/>
                <a:gd name="connsiteX14" fmla="*/ 659130 w 663137"/>
                <a:gd name="connsiteY14" fmla="*/ 240030 h 287655"/>
                <a:gd name="connsiteX15" fmla="*/ 662940 w 663137"/>
                <a:gd name="connsiteY15" fmla="*/ 260985 h 287655"/>
                <a:gd name="connsiteX16" fmla="*/ 662940 w 663137"/>
                <a:gd name="connsiteY16"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9605 w 663137"/>
                <a:gd name="connsiteY12" fmla="*/ 201930 h 287655"/>
                <a:gd name="connsiteX13" fmla="*/ 653415 w 663137"/>
                <a:gd name="connsiteY13" fmla="*/ 217170 h 287655"/>
                <a:gd name="connsiteX14" fmla="*/ 662940 w 663137"/>
                <a:gd name="connsiteY14" fmla="*/ 260985 h 287655"/>
                <a:gd name="connsiteX15" fmla="*/ 662940 w 663137"/>
                <a:gd name="connsiteY15"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49605 w 663137"/>
                <a:gd name="connsiteY12" fmla="*/ 201930 h 287655"/>
                <a:gd name="connsiteX13" fmla="*/ 662940 w 663137"/>
                <a:gd name="connsiteY13" fmla="*/ 260985 h 287655"/>
                <a:gd name="connsiteX14" fmla="*/ 662940 w 663137"/>
                <a:gd name="connsiteY14" fmla="*/ 287655 h 287655"/>
                <a:gd name="connsiteX0" fmla="*/ 0 w 663137"/>
                <a:gd name="connsiteY0" fmla="*/ 22860 h 287655"/>
                <a:gd name="connsiteX1" fmla="*/ 20955 w 663137"/>
                <a:gd name="connsiteY1" fmla="*/ 20955 h 287655"/>
                <a:gd name="connsiteX2" fmla="*/ 34290 w 663137"/>
                <a:gd name="connsiteY2" fmla="*/ 19050 h 287655"/>
                <a:gd name="connsiteX3" fmla="*/ 70485 w 663137"/>
                <a:gd name="connsiteY3" fmla="*/ 17145 h 287655"/>
                <a:gd name="connsiteX4" fmla="*/ 87630 w 663137"/>
                <a:gd name="connsiteY4" fmla="*/ 13335 h 287655"/>
                <a:gd name="connsiteX5" fmla="*/ 95250 w 663137"/>
                <a:gd name="connsiteY5" fmla="*/ 11430 h 287655"/>
                <a:gd name="connsiteX6" fmla="*/ 232410 w 663137"/>
                <a:gd name="connsiteY6" fmla="*/ 9525 h 287655"/>
                <a:gd name="connsiteX7" fmla="*/ 417195 w 663137"/>
                <a:gd name="connsiteY7" fmla="*/ 7620 h 287655"/>
                <a:gd name="connsiteX8" fmla="*/ 445770 w 663137"/>
                <a:gd name="connsiteY8" fmla="*/ 5715 h 287655"/>
                <a:gd name="connsiteX9" fmla="*/ 451485 w 663137"/>
                <a:gd name="connsiteY9" fmla="*/ 3810 h 287655"/>
                <a:gd name="connsiteX10" fmla="*/ 481965 w 663137"/>
                <a:gd name="connsiteY10" fmla="*/ 1905 h 287655"/>
                <a:gd name="connsiteX11" fmla="*/ 575310 w 663137"/>
                <a:gd name="connsiteY11" fmla="*/ 0 h 287655"/>
                <a:gd name="connsiteX12" fmla="*/ 662940 w 663137"/>
                <a:gd name="connsiteY12" fmla="*/ 260985 h 287655"/>
                <a:gd name="connsiteX13" fmla="*/ 662940 w 663137"/>
                <a:gd name="connsiteY13" fmla="*/ 287655 h 287655"/>
                <a:gd name="connsiteX0" fmla="*/ 0 w 662940"/>
                <a:gd name="connsiteY0" fmla="*/ 22860 h 287655"/>
                <a:gd name="connsiteX1" fmla="*/ 20955 w 662940"/>
                <a:gd name="connsiteY1" fmla="*/ 20955 h 287655"/>
                <a:gd name="connsiteX2" fmla="*/ 34290 w 662940"/>
                <a:gd name="connsiteY2" fmla="*/ 19050 h 287655"/>
                <a:gd name="connsiteX3" fmla="*/ 70485 w 662940"/>
                <a:gd name="connsiteY3" fmla="*/ 17145 h 287655"/>
                <a:gd name="connsiteX4" fmla="*/ 87630 w 662940"/>
                <a:gd name="connsiteY4" fmla="*/ 13335 h 287655"/>
                <a:gd name="connsiteX5" fmla="*/ 95250 w 662940"/>
                <a:gd name="connsiteY5" fmla="*/ 11430 h 287655"/>
                <a:gd name="connsiteX6" fmla="*/ 232410 w 662940"/>
                <a:gd name="connsiteY6" fmla="*/ 9525 h 287655"/>
                <a:gd name="connsiteX7" fmla="*/ 417195 w 662940"/>
                <a:gd name="connsiteY7" fmla="*/ 7620 h 287655"/>
                <a:gd name="connsiteX8" fmla="*/ 445770 w 662940"/>
                <a:gd name="connsiteY8" fmla="*/ 5715 h 287655"/>
                <a:gd name="connsiteX9" fmla="*/ 451485 w 662940"/>
                <a:gd name="connsiteY9" fmla="*/ 3810 h 287655"/>
                <a:gd name="connsiteX10" fmla="*/ 481965 w 662940"/>
                <a:gd name="connsiteY10" fmla="*/ 1905 h 287655"/>
                <a:gd name="connsiteX11" fmla="*/ 575310 w 662940"/>
                <a:gd name="connsiteY11" fmla="*/ 0 h 287655"/>
                <a:gd name="connsiteX12" fmla="*/ 662940 w 662940"/>
                <a:gd name="connsiteY12" fmla="*/ 287655 h 287655"/>
                <a:gd name="connsiteX0" fmla="*/ 0 w 662940"/>
                <a:gd name="connsiteY0" fmla="*/ 43137 h 307932"/>
                <a:gd name="connsiteX1" fmla="*/ 20955 w 662940"/>
                <a:gd name="connsiteY1" fmla="*/ 41232 h 307932"/>
                <a:gd name="connsiteX2" fmla="*/ 34290 w 662940"/>
                <a:gd name="connsiteY2" fmla="*/ 39327 h 307932"/>
                <a:gd name="connsiteX3" fmla="*/ 70485 w 662940"/>
                <a:gd name="connsiteY3" fmla="*/ 37422 h 307932"/>
                <a:gd name="connsiteX4" fmla="*/ 87630 w 662940"/>
                <a:gd name="connsiteY4" fmla="*/ 33612 h 307932"/>
                <a:gd name="connsiteX5" fmla="*/ 95250 w 662940"/>
                <a:gd name="connsiteY5" fmla="*/ 31707 h 307932"/>
                <a:gd name="connsiteX6" fmla="*/ 232410 w 662940"/>
                <a:gd name="connsiteY6" fmla="*/ 29802 h 307932"/>
                <a:gd name="connsiteX7" fmla="*/ 417195 w 662940"/>
                <a:gd name="connsiteY7" fmla="*/ 27897 h 307932"/>
                <a:gd name="connsiteX8" fmla="*/ 445770 w 662940"/>
                <a:gd name="connsiteY8" fmla="*/ 25992 h 307932"/>
                <a:gd name="connsiteX9" fmla="*/ 451485 w 662940"/>
                <a:gd name="connsiteY9" fmla="*/ 24087 h 307932"/>
                <a:gd name="connsiteX10" fmla="*/ 575310 w 662940"/>
                <a:gd name="connsiteY10" fmla="*/ 20277 h 307932"/>
                <a:gd name="connsiteX11" fmla="*/ 662940 w 662940"/>
                <a:gd name="connsiteY11" fmla="*/ 307932 h 307932"/>
                <a:gd name="connsiteX0" fmla="*/ 0 w 662940"/>
                <a:gd name="connsiteY0" fmla="*/ 42613 h 307408"/>
                <a:gd name="connsiteX1" fmla="*/ 20955 w 662940"/>
                <a:gd name="connsiteY1" fmla="*/ 40708 h 307408"/>
                <a:gd name="connsiteX2" fmla="*/ 34290 w 662940"/>
                <a:gd name="connsiteY2" fmla="*/ 38803 h 307408"/>
                <a:gd name="connsiteX3" fmla="*/ 70485 w 662940"/>
                <a:gd name="connsiteY3" fmla="*/ 36898 h 307408"/>
                <a:gd name="connsiteX4" fmla="*/ 87630 w 662940"/>
                <a:gd name="connsiteY4" fmla="*/ 33088 h 307408"/>
                <a:gd name="connsiteX5" fmla="*/ 95250 w 662940"/>
                <a:gd name="connsiteY5" fmla="*/ 31183 h 307408"/>
                <a:gd name="connsiteX6" fmla="*/ 232410 w 662940"/>
                <a:gd name="connsiteY6" fmla="*/ 29278 h 307408"/>
                <a:gd name="connsiteX7" fmla="*/ 417195 w 662940"/>
                <a:gd name="connsiteY7" fmla="*/ 27373 h 307408"/>
                <a:gd name="connsiteX8" fmla="*/ 445770 w 662940"/>
                <a:gd name="connsiteY8" fmla="*/ 25468 h 307408"/>
                <a:gd name="connsiteX9" fmla="*/ 575310 w 662940"/>
                <a:gd name="connsiteY9" fmla="*/ 19753 h 307408"/>
                <a:gd name="connsiteX10" fmla="*/ 662940 w 662940"/>
                <a:gd name="connsiteY10" fmla="*/ 307408 h 307408"/>
                <a:gd name="connsiteX0" fmla="*/ 0 w 662940"/>
                <a:gd name="connsiteY0" fmla="*/ 42613 h 307408"/>
                <a:gd name="connsiteX1" fmla="*/ 20955 w 662940"/>
                <a:gd name="connsiteY1" fmla="*/ 40708 h 307408"/>
                <a:gd name="connsiteX2" fmla="*/ 34290 w 662940"/>
                <a:gd name="connsiteY2" fmla="*/ 38803 h 307408"/>
                <a:gd name="connsiteX3" fmla="*/ 70485 w 662940"/>
                <a:gd name="connsiteY3" fmla="*/ 36898 h 307408"/>
                <a:gd name="connsiteX4" fmla="*/ 87630 w 662940"/>
                <a:gd name="connsiteY4" fmla="*/ 33088 h 307408"/>
                <a:gd name="connsiteX5" fmla="*/ 95250 w 662940"/>
                <a:gd name="connsiteY5" fmla="*/ 31183 h 307408"/>
                <a:gd name="connsiteX6" fmla="*/ 232410 w 662940"/>
                <a:gd name="connsiteY6" fmla="*/ 29278 h 307408"/>
                <a:gd name="connsiteX7" fmla="*/ 445770 w 662940"/>
                <a:gd name="connsiteY7" fmla="*/ 25468 h 307408"/>
                <a:gd name="connsiteX8" fmla="*/ 575310 w 662940"/>
                <a:gd name="connsiteY8" fmla="*/ 19753 h 307408"/>
                <a:gd name="connsiteX9" fmla="*/ 662940 w 662940"/>
                <a:gd name="connsiteY9" fmla="*/ 307408 h 307408"/>
                <a:gd name="connsiteX0" fmla="*/ 0 w 662940"/>
                <a:gd name="connsiteY0" fmla="*/ 43535 h 308330"/>
                <a:gd name="connsiteX1" fmla="*/ 20955 w 662940"/>
                <a:gd name="connsiteY1" fmla="*/ 41630 h 308330"/>
                <a:gd name="connsiteX2" fmla="*/ 34290 w 662940"/>
                <a:gd name="connsiteY2" fmla="*/ 39725 h 308330"/>
                <a:gd name="connsiteX3" fmla="*/ 70485 w 662940"/>
                <a:gd name="connsiteY3" fmla="*/ 37820 h 308330"/>
                <a:gd name="connsiteX4" fmla="*/ 87630 w 662940"/>
                <a:gd name="connsiteY4" fmla="*/ 34010 h 308330"/>
                <a:gd name="connsiteX5" fmla="*/ 95250 w 662940"/>
                <a:gd name="connsiteY5" fmla="*/ 32105 h 308330"/>
                <a:gd name="connsiteX6" fmla="*/ 232410 w 662940"/>
                <a:gd name="connsiteY6" fmla="*/ 30200 h 308330"/>
                <a:gd name="connsiteX7" fmla="*/ 512445 w 662940"/>
                <a:gd name="connsiteY7" fmla="*/ 22580 h 308330"/>
                <a:gd name="connsiteX8" fmla="*/ 575310 w 662940"/>
                <a:gd name="connsiteY8" fmla="*/ 20675 h 308330"/>
                <a:gd name="connsiteX9" fmla="*/ 662940 w 662940"/>
                <a:gd name="connsiteY9" fmla="*/ 308330 h 308330"/>
                <a:gd name="connsiteX0" fmla="*/ 0 w 662940"/>
                <a:gd name="connsiteY0" fmla="*/ 23279 h 288074"/>
                <a:gd name="connsiteX1" fmla="*/ 20955 w 662940"/>
                <a:gd name="connsiteY1" fmla="*/ 21374 h 288074"/>
                <a:gd name="connsiteX2" fmla="*/ 34290 w 662940"/>
                <a:gd name="connsiteY2" fmla="*/ 19469 h 288074"/>
                <a:gd name="connsiteX3" fmla="*/ 70485 w 662940"/>
                <a:gd name="connsiteY3" fmla="*/ 17564 h 288074"/>
                <a:gd name="connsiteX4" fmla="*/ 87630 w 662940"/>
                <a:gd name="connsiteY4" fmla="*/ 13754 h 288074"/>
                <a:gd name="connsiteX5" fmla="*/ 95250 w 662940"/>
                <a:gd name="connsiteY5" fmla="*/ 11849 h 288074"/>
                <a:gd name="connsiteX6" fmla="*/ 232410 w 662940"/>
                <a:gd name="connsiteY6" fmla="*/ 9944 h 288074"/>
                <a:gd name="connsiteX7" fmla="*/ 512445 w 662940"/>
                <a:gd name="connsiteY7" fmla="*/ 2324 h 288074"/>
                <a:gd name="connsiteX8" fmla="*/ 575310 w 662940"/>
                <a:gd name="connsiteY8" fmla="*/ 419 h 288074"/>
                <a:gd name="connsiteX9" fmla="*/ 662940 w 662940"/>
                <a:gd name="connsiteY9" fmla="*/ 288074 h 288074"/>
                <a:gd name="connsiteX0" fmla="*/ 0 w 662940"/>
                <a:gd name="connsiteY0" fmla="*/ 23279 h 288074"/>
                <a:gd name="connsiteX1" fmla="*/ 20955 w 662940"/>
                <a:gd name="connsiteY1" fmla="*/ 21374 h 288074"/>
                <a:gd name="connsiteX2" fmla="*/ 34290 w 662940"/>
                <a:gd name="connsiteY2" fmla="*/ 19469 h 288074"/>
                <a:gd name="connsiteX3" fmla="*/ 87630 w 662940"/>
                <a:gd name="connsiteY3" fmla="*/ 13754 h 288074"/>
                <a:gd name="connsiteX4" fmla="*/ 95250 w 662940"/>
                <a:gd name="connsiteY4" fmla="*/ 11849 h 288074"/>
                <a:gd name="connsiteX5" fmla="*/ 232410 w 662940"/>
                <a:gd name="connsiteY5" fmla="*/ 9944 h 288074"/>
                <a:gd name="connsiteX6" fmla="*/ 512445 w 662940"/>
                <a:gd name="connsiteY6" fmla="*/ 2324 h 288074"/>
                <a:gd name="connsiteX7" fmla="*/ 575310 w 662940"/>
                <a:gd name="connsiteY7" fmla="*/ 419 h 288074"/>
                <a:gd name="connsiteX8" fmla="*/ 662940 w 662940"/>
                <a:gd name="connsiteY8" fmla="*/ 288074 h 288074"/>
                <a:gd name="connsiteX0" fmla="*/ 0 w 662940"/>
                <a:gd name="connsiteY0" fmla="*/ 23279 h 288074"/>
                <a:gd name="connsiteX1" fmla="*/ 20955 w 662940"/>
                <a:gd name="connsiteY1" fmla="*/ 21374 h 288074"/>
                <a:gd name="connsiteX2" fmla="*/ 87630 w 662940"/>
                <a:gd name="connsiteY2" fmla="*/ 13754 h 288074"/>
                <a:gd name="connsiteX3" fmla="*/ 95250 w 662940"/>
                <a:gd name="connsiteY3" fmla="*/ 11849 h 288074"/>
                <a:gd name="connsiteX4" fmla="*/ 232410 w 662940"/>
                <a:gd name="connsiteY4" fmla="*/ 9944 h 288074"/>
                <a:gd name="connsiteX5" fmla="*/ 512445 w 662940"/>
                <a:gd name="connsiteY5" fmla="*/ 2324 h 288074"/>
                <a:gd name="connsiteX6" fmla="*/ 575310 w 662940"/>
                <a:gd name="connsiteY6" fmla="*/ 419 h 288074"/>
                <a:gd name="connsiteX7" fmla="*/ 662940 w 662940"/>
                <a:gd name="connsiteY7" fmla="*/ 288074 h 288074"/>
                <a:gd name="connsiteX0" fmla="*/ 0 w 662940"/>
                <a:gd name="connsiteY0" fmla="*/ 23279 h 288074"/>
                <a:gd name="connsiteX1" fmla="*/ 87630 w 662940"/>
                <a:gd name="connsiteY1" fmla="*/ 13754 h 288074"/>
                <a:gd name="connsiteX2" fmla="*/ 95250 w 662940"/>
                <a:gd name="connsiteY2" fmla="*/ 11849 h 288074"/>
                <a:gd name="connsiteX3" fmla="*/ 232410 w 662940"/>
                <a:gd name="connsiteY3" fmla="*/ 9944 h 288074"/>
                <a:gd name="connsiteX4" fmla="*/ 512445 w 662940"/>
                <a:gd name="connsiteY4" fmla="*/ 2324 h 288074"/>
                <a:gd name="connsiteX5" fmla="*/ 575310 w 662940"/>
                <a:gd name="connsiteY5" fmla="*/ 419 h 288074"/>
                <a:gd name="connsiteX6" fmla="*/ 662940 w 662940"/>
                <a:gd name="connsiteY6" fmla="*/ 288074 h 288074"/>
                <a:gd name="connsiteX0" fmla="*/ 0 w 664845"/>
                <a:gd name="connsiteY0" fmla="*/ 19469 h 288074"/>
                <a:gd name="connsiteX1" fmla="*/ 89535 w 664845"/>
                <a:gd name="connsiteY1" fmla="*/ 13754 h 288074"/>
                <a:gd name="connsiteX2" fmla="*/ 97155 w 664845"/>
                <a:gd name="connsiteY2" fmla="*/ 11849 h 288074"/>
                <a:gd name="connsiteX3" fmla="*/ 234315 w 664845"/>
                <a:gd name="connsiteY3" fmla="*/ 9944 h 288074"/>
                <a:gd name="connsiteX4" fmla="*/ 514350 w 664845"/>
                <a:gd name="connsiteY4" fmla="*/ 2324 h 288074"/>
                <a:gd name="connsiteX5" fmla="*/ 577215 w 664845"/>
                <a:gd name="connsiteY5" fmla="*/ 419 h 288074"/>
                <a:gd name="connsiteX6" fmla="*/ 664845 w 664845"/>
                <a:gd name="connsiteY6" fmla="*/ 288074 h 288074"/>
                <a:gd name="connsiteX0" fmla="*/ 0 w 664845"/>
                <a:gd name="connsiteY0" fmla="*/ 19469 h 288074"/>
                <a:gd name="connsiteX1" fmla="*/ 89535 w 664845"/>
                <a:gd name="connsiteY1" fmla="*/ 13754 h 288074"/>
                <a:gd name="connsiteX2" fmla="*/ 234315 w 664845"/>
                <a:gd name="connsiteY2" fmla="*/ 9944 h 288074"/>
                <a:gd name="connsiteX3" fmla="*/ 514350 w 664845"/>
                <a:gd name="connsiteY3" fmla="*/ 2324 h 288074"/>
                <a:gd name="connsiteX4" fmla="*/ 577215 w 664845"/>
                <a:gd name="connsiteY4" fmla="*/ 419 h 288074"/>
                <a:gd name="connsiteX5" fmla="*/ 664845 w 664845"/>
                <a:gd name="connsiteY5" fmla="*/ 288074 h 288074"/>
                <a:gd name="connsiteX0" fmla="*/ 0 w 657225"/>
                <a:gd name="connsiteY0" fmla="*/ 19469 h 288074"/>
                <a:gd name="connsiteX1" fmla="*/ 81915 w 657225"/>
                <a:gd name="connsiteY1" fmla="*/ 13754 h 288074"/>
                <a:gd name="connsiteX2" fmla="*/ 226695 w 657225"/>
                <a:gd name="connsiteY2" fmla="*/ 9944 h 288074"/>
                <a:gd name="connsiteX3" fmla="*/ 506730 w 657225"/>
                <a:gd name="connsiteY3" fmla="*/ 2324 h 288074"/>
                <a:gd name="connsiteX4" fmla="*/ 569595 w 657225"/>
                <a:gd name="connsiteY4" fmla="*/ 419 h 288074"/>
                <a:gd name="connsiteX5" fmla="*/ 657225 w 657225"/>
                <a:gd name="connsiteY5" fmla="*/ 288074 h 288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7225" h="288074">
                  <a:moveTo>
                    <a:pt x="0" y="19469"/>
                  </a:moveTo>
                  <a:cubicBezTo>
                    <a:pt x="29845" y="17564"/>
                    <a:pt x="44133" y="15341"/>
                    <a:pt x="81915" y="13754"/>
                  </a:cubicBezTo>
                  <a:cubicBezTo>
                    <a:pt x="119697" y="12167"/>
                    <a:pt x="155893" y="11849"/>
                    <a:pt x="226695" y="9944"/>
                  </a:cubicBezTo>
                  <a:lnTo>
                    <a:pt x="506730" y="2324"/>
                  </a:lnTo>
                  <a:cubicBezTo>
                    <a:pt x="533082" y="1054"/>
                    <a:pt x="510540" y="-851"/>
                    <a:pt x="569595" y="419"/>
                  </a:cubicBezTo>
                  <a:cubicBezTo>
                    <a:pt x="599757" y="48044"/>
                    <a:pt x="638969" y="228146"/>
                    <a:pt x="657225" y="288074"/>
                  </a:cubicBezTo>
                </a:path>
              </a:pathLst>
            </a:cu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8453" name="TextBox 26"/>
          <p:cNvSpPr txBox="1">
            <a:spLocks noChangeArrowheads="1"/>
          </p:cNvSpPr>
          <p:nvPr/>
        </p:nvSpPr>
        <p:spPr bwMode="auto">
          <a:xfrm>
            <a:off x="1447800" y="1504950"/>
            <a:ext cx="6248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dirty="0">
                <a:latin typeface="Times New Roman" panose="02020603050405020304" pitchFamily="18" charset="0"/>
                <a:cs typeface="Times New Roman" panose="02020603050405020304" pitchFamily="18" charset="0"/>
              </a:rPr>
              <a:t>For Education and Training Resources, visit: </a:t>
            </a:r>
          </a:p>
        </p:txBody>
      </p:sp>
      <p:pic>
        <p:nvPicPr>
          <p:cNvPr id="7" name="Picture 6" descr="A close up of a logo&#10;&#10;Description automatically generated">
            <a:extLst>
              <a:ext uri="{FF2B5EF4-FFF2-40B4-BE49-F238E27FC236}">
                <a16:creationId xmlns:a16="http://schemas.microsoft.com/office/drawing/2014/main" id="{BF6943F4-D961-4D58-8743-1322150863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0881" y="271361"/>
            <a:ext cx="7742238" cy="142142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28625" y="1417687"/>
            <a:ext cx="8258175" cy="4343400"/>
          </a:xfrm>
          <a:prstGeom prst="rect">
            <a:avLst/>
          </a:prstGeom>
        </p:spPr>
        <p:txBody>
          <a:bodyPr>
            <a:normAutofit lnSpcReduction="1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457200" eaLnBrk="1" fontAlgn="auto" hangingPunct="1">
              <a:lnSpc>
                <a:spcPct val="120000"/>
              </a:lnSpc>
              <a:spcBef>
                <a:spcPts val="0"/>
              </a:spcBef>
              <a:spcAft>
                <a:spcPts val="0"/>
              </a:spcAft>
              <a:buFont typeface="Arial" charset="0"/>
              <a:buNone/>
              <a:defRPr/>
            </a:pPr>
            <a:r>
              <a:rPr lang="en-US" sz="2000" dirty="0">
                <a:solidFill>
                  <a:prstClr val="black"/>
                </a:solidFill>
                <a:latin typeface="Times New Roman" panose="02020603050405020304" pitchFamily="18" charset="0"/>
                <a:cs typeface="Times New Roman" panose="02020603050405020304" pitchFamily="18" charset="0"/>
              </a:rPr>
              <a:t>Within 24 hours of conclusion of the </a:t>
            </a:r>
            <a:r>
              <a:rPr lang="en-US" sz="2000" b="1" u="sng" dirty="0">
                <a:solidFill>
                  <a:prstClr val="black"/>
                </a:solidFill>
                <a:latin typeface="Times New Roman" panose="02020603050405020304" pitchFamily="18" charset="0"/>
                <a:cs typeface="Times New Roman" panose="02020603050405020304" pitchFamily="18" charset="0"/>
              </a:rPr>
              <a:t>live webinar</a:t>
            </a:r>
            <a:r>
              <a:rPr lang="en-US" sz="2000" dirty="0">
                <a:solidFill>
                  <a:prstClr val="black"/>
                </a:solidFill>
                <a:latin typeface="Times New Roman" panose="02020603050405020304" pitchFamily="18" charset="0"/>
                <a:cs typeface="Times New Roman" panose="02020603050405020304" pitchFamily="18" charset="0"/>
              </a:rPr>
              <a:t>, you will receive an e-mail to the address you provided. This e-mail will include your CE Certificate of Attendance and the seminar online evaluation. Attendees will be </a:t>
            </a:r>
            <a:r>
              <a:rPr lang="en-US" sz="2000" b="1" dirty="0">
                <a:solidFill>
                  <a:srgbClr val="C00000"/>
                </a:solidFill>
                <a:latin typeface="Times New Roman" panose="02020603050405020304" pitchFamily="18" charset="0"/>
                <a:cs typeface="Times New Roman" panose="02020603050405020304" pitchFamily="18" charset="0"/>
              </a:rPr>
              <a:t>required</a:t>
            </a:r>
            <a:r>
              <a:rPr lang="en-US" sz="2000" dirty="0">
                <a:solidFill>
                  <a:prstClr val="black"/>
                </a:solidFill>
                <a:latin typeface="Times New Roman" panose="02020603050405020304" pitchFamily="18" charset="0"/>
                <a:cs typeface="Times New Roman" panose="02020603050405020304" pitchFamily="18" charset="0"/>
              </a:rPr>
              <a:t> to complete the online evaluation for the CE session </a:t>
            </a:r>
            <a:r>
              <a:rPr lang="en-US" sz="2000" b="1" dirty="0">
                <a:solidFill>
                  <a:srgbClr val="C00000"/>
                </a:solidFill>
                <a:latin typeface="Times New Roman" panose="02020603050405020304" pitchFamily="18" charset="0"/>
                <a:cs typeface="Times New Roman" panose="02020603050405020304" pitchFamily="18" charset="0"/>
              </a:rPr>
              <a:t>within 7 days </a:t>
            </a:r>
            <a:r>
              <a:rPr lang="en-US" sz="2000" dirty="0">
                <a:solidFill>
                  <a:prstClr val="black"/>
                </a:solidFill>
                <a:latin typeface="Times New Roman" panose="02020603050405020304" pitchFamily="18" charset="0"/>
                <a:cs typeface="Times New Roman" panose="02020603050405020304" pitchFamily="18" charset="0"/>
              </a:rPr>
              <a:t>after the conclusion of the webinar to verify attendance and acquire their CE. Attendees must provide their NABP e-Profile ID and birth date (MMDD) to receive credit for any ACPE-accredited CPE session.</a:t>
            </a:r>
          </a:p>
          <a:p>
            <a:pPr algn="just" defTabSz="457200" eaLnBrk="1" fontAlgn="auto" hangingPunct="1">
              <a:lnSpc>
                <a:spcPct val="120000"/>
              </a:lnSpc>
              <a:spcBef>
                <a:spcPts val="0"/>
              </a:spcBef>
              <a:spcAft>
                <a:spcPts val="0"/>
              </a:spcAft>
              <a:defRPr/>
            </a:pPr>
            <a:endParaRPr lang="en-US" sz="2000" dirty="0">
              <a:solidFill>
                <a:prstClr val="black"/>
              </a:solidFill>
              <a:latin typeface="Times New Roman" panose="02020603050405020304" pitchFamily="18" charset="0"/>
              <a:cs typeface="Times New Roman" panose="02020603050405020304" pitchFamily="18" charset="0"/>
            </a:endParaRPr>
          </a:p>
          <a:p>
            <a:pPr marL="0" indent="0" algn="just" defTabSz="457200" eaLnBrk="1" fontAlgn="auto" hangingPunct="1">
              <a:lnSpc>
                <a:spcPct val="120000"/>
              </a:lnSpc>
              <a:spcBef>
                <a:spcPts val="0"/>
              </a:spcBef>
              <a:spcAft>
                <a:spcPts val="0"/>
              </a:spcAft>
              <a:buFont typeface="Arial" charset="0"/>
              <a:buNone/>
              <a:defRPr/>
            </a:pPr>
            <a:r>
              <a:rPr lang="en-US" sz="2000" dirty="0">
                <a:solidFill>
                  <a:prstClr val="black"/>
                </a:solidFill>
                <a:latin typeface="Times New Roman" panose="02020603050405020304" pitchFamily="18" charset="0"/>
                <a:cs typeface="Times New Roman" panose="02020603050405020304" pitchFamily="18" charset="0"/>
              </a:rPr>
              <a:t>At the conclusion of the </a:t>
            </a:r>
            <a:r>
              <a:rPr lang="en-US" sz="2000" b="1" u="sng" dirty="0">
                <a:solidFill>
                  <a:prstClr val="black"/>
                </a:solidFill>
                <a:latin typeface="Times New Roman" panose="02020603050405020304" pitchFamily="18" charset="0"/>
                <a:cs typeface="Times New Roman" panose="02020603050405020304" pitchFamily="18" charset="0"/>
              </a:rPr>
              <a:t>self-paced recording</a:t>
            </a:r>
            <a:r>
              <a:rPr lang="en-US" sz="2000" dirty="0">
                <a:solidFill>
                  <a:prstClr val="black"/>
                </a:solidFill>
                <a:latin typeface="Times New Roman" panose="02020603050405020304" pitchFamily="18" charset="0"/>
                <a:cs typeface="Times New Roman" panose="02020603050405020304" pitchFamily="18" charset="0"/>
              </a:rPr>
              <a:t>, please hit the Complete tab in the player to:</a:t>
            </a:r>
          </a:p>
          <a:p>
            <a:pPr lvl="1" algn="just" defTabSz="457200" eaLnBrk="1" fontAlgn="auto" hangingPunct="1">
              <a:spcAft>
                <a:spcPts val="0"/>
              </a:spcAft>
              <a:buFont typeface="Arial"/>
              <a:buChar char="–"/>
              <a:defRPr/>
            </a:pPr>
            <a:r>
              <a:rPr lang="en-US" sz="2000" dirty="0">
                <a:solidFill>
                  <a:prstClr val="black"/>
                </a:solidFill>
                <a:latin typeface="Times New Roman" panose="02020603050405020304" pitchFamily="18" charset="0"/>
                <a:cs typeface="Times New Roman" panose="02020603050405020304" pitchFamily="18" charset="0"/>
              </a:rPr>
              <a:t>Take the seminar online evaluation to verify attendance and acquire CE.</a:t>
            </a:r>
          </a:p>
          <a:p>
            <a:pPr lvl="1" algn="just" defTabSz="457200" eaLnBrk="1" fontAlgn="auto" hangingPunct="1">
              <a:spcAft>
                <a:spcPts val="0"/>
              </a:spcAft>
              <a:buFont typeface="Arial"/>
              <a:buChar char="–"/>
              <a:defRPr/>
            </a:pPr>
            <a:r>
              <a:rPr lang="en-US" sz="2000" dirty="0">
                <a:solidFill>
                  <a:prstClr val="black"/>
                </a:solidFill>
                <a:latin typeface="Times New Roman" panose="02020603050405020304" pitchFamily="18" charset="0"/>
                <a:cs typeface="Times New Roman" panose="02020603050405020304" pitchFamily="18" charset="0"/>
              </a:rPr>
              <a:t>View, save and print your CE Certificate of Attendance.</a:t>
            </a:r>
            <a:endParaRPr lang="en-US" sz="2050" dirty="0">
              <a:latin typeface="Times New Roman" pitchFamily="18" charset="0"/>
              <a:cs typeface="Times New Roman" pitchFamily="18" charset="0"/>
            </a:endParaRPr>
          </a:p>
        </p:txBody>
      </p:sp>
      <p:sp>
        <p:nvSpPr>
          <p:cNvPr id="9219" name="Rectangle 8"/>
          <p:cNvSpPr txBox="1">
            <a:spLocks noChangeArrowheads="1"/>
          </p:cNvSpPr>
          <p:nvPr/>
        </p:nvSpPr>
        <p:spPr bwMode="auto">
          <a:xfrm>
            <a:off x="155575" y="381000"/>
            <a:ext cx="88360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Calibri" panose="020F0502020204030204" pitchFamily="34" charset="0"/>
                <a:cs typeface="Arial" panose="020B0604020202020204" pitchFamily="34" charset="0"/>
              </a:defRPr>
            </a:lvl1pPr>
            <a:lvl2pPr marL="742950" indent="-285750" defTabSz="457200">
              <a:defRPr>
                <a:solidFill>
                  <a:schemeClr val="tx1"/>
                </a:solidFill>
                <a:latin typeface="Calibri" panose="020F0502020204030204" pitchFamily="34" charset="0"/>
                <a:cs typeface="Arial" panose="020B0604020202020204" pitchFamily="34" charset="0"/>
              </a:defRPr>
            </a:lvl2pPr>
            <a:lvl3pPr marL="1143000" indent="-228600" defTabSz="457200">
              <a:defRPr>
                <a:solidFill>
                  <a:schemeClr val="tx1"/>
                </a:solidFill>
                <a:latin typeface="Calibri" panose="020F0502020204030204" pitchFamily="34" charset="0"/>
                <a:cs typeface="Arial" panose="020B0604020202020204" pitchFamily="34" charset="0"/>
              </a:defRPr>
            </a:lvl3pPr>
            <a:lvl4pPr marL="1600200" indent="-228600" defTabSz="457200">
              <a:defRPr>
                <a:solidFill>
                  <a:schemeClr val="tx1"/>
                </a:solidFill>
                <a:latin typeface="Calibri" panose="020F0502020204030204" pitchFamily="34" charset="0"/>
                <a:cs typeface="Arial" panose="020B0604020202020204" pitchFamily="34" charset="0"/>
              </a:defRPr>
            </a:lvl4pPr>
            <a:lvl5pPr marL="2057400" indent="-228600" defTabSz="4572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800" b="1" dirty="0">
                <a:latin typeface="Times New Roman" panose="02020603050405020304" pitchFamily="18" charset="0"/>
                <a:ea typeface="Geneva"/>
                <a:cs typeface="Times New Roman" panose="02020603050405020304" pitchFamily="18" charset="0"/>
              </a:rPr>
              <a:t>To Obtain CE Credit for this Educational Program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8"/>
          <p:cNvSpPr txBox="1">
            <a:spLocks noChangeArrowheads="1"/>
          </p:cNvSpPr>
          <p:nvPr/>
        </p:nvSpPr>
        <p:spPr bwMode="auto">
          <a:xfrm>
            <a:off x="141288" y="495300"/>
            <a:ext cx="8834437"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Calibri" panose="020F0502020204030204" pitchFamily="34" charset="0"/>
                <a:cs typeface="Arial" panose="020B0604020202020204" pitchFamily="34" charset="0"/>
              </a:defRPr>
            </a:lvl1pPr>
            <a:lvl2pPr marL="742950" indent="-285750" defTabSz="457200">
              <a:defRPr>
                <a:solidFill>
                  <a:schemeClr val="tx1"/>
                </a:solidFill>
                <a:latin typeface="Calibri" panose="020F0502020204030204" pitchFamily="34" charset="0"/>
                <a:cs typeface="Arial" panose="020B0604020202020204" pitchFamily="34" charset="0"/>
              </a:defRPr>
            </a:lvl2pPr>
            <a:lvl3pPr marL="1143000" indent="-228600" defTabSz="457200">
              <a:defRPr>
                <a:solidFill>
                  <a:schemeClr val="tx1"/>
                </a:solidFill>
                <a:latin typeface="Calibri" panose="020F0502020204030204" pitchFamily="34" charset="0"/>
                <a:cs typeface="Arial" panose="020B0604020202020204" pitchFamily="34" charset="0"/>
              </a:defRPr>
            </a:lvl3pPr>
            <a:lvl4pPr marL="1600200" indent="-228600" defTabSz="457200">
              <a:defRPr>
                <a:solidFill>
                  <a:schemeClr val="tx1"/>
                </a:solidFill>
                <a:latin typeface="Calibri" panose="020F0502020204030204" pitchFamily="34" charset="0"/>
                <a:cs typeface="Arial" panose="020B0604020202020204" pitchFamily="34" charset="0"/>
              </a:defRPr>
            </a:lvl4pPr>
            <a:lvl5pPr marL="2057400" indent="-228600" defTabSz="4572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800" b="1" dirty="0">
                <a:latin typeface="Times New Roman" panose="02020603050405020304" pitchFamily="18" charset="0"/>
                <a:ea typeface="Geneva"/>
                <a:cs typeface="Times New Roman" panose="02020603050405020304" pitchFamily="18" charset="0"/>
              </a:rPr>
              <a:t>To Obtain CE Credit for this Educational Program</a:t>
            </a:r>
          </a:p>
        </p:txBody>
      </p:sp>
      <p:sp>
        <p:nvSpPr>
          <p:cNvPr id="11267" name="Rectangle 9"/>
          <p:cNvSpPr txBox="1">
            <a:spLocks noChangeArrowheads="1"/>
          </p:cNvSpPr>
          <p:nvPr/>
        </p:nvSpPr>
        <p:spPr bwMode="auto">
          <a:xfrm>
            <a:off x="293688" y="1316303"/>
            <a:ext cx="8512175"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100" dirty="0">
                <a:latin typeface="Times New Roman" panose="02020603050405020304" pitchFamily="18" charset="0"/>
                <a:cs typeface="Times New Roman" panose="02020603050405020304" pitchFamily="18" charset="0"/>
              </a:rPr>
              <a:t>It is the responsibility of the CPE attendee to provide their correct NABP e-Profile ID and birth date. If incorrect information is provided, the record will be rejected by CPE Monitor and the CPE credit will not be awarded. </a:t>
            </a:r>
          </a:p>
          <a:p>
            <a:pPr eaLnBrk="1" hangingPunct="1"/>
            <a:endParaRPr lang="en-US" altLang="en-US" sz="2100" dirty="0">
              <a:latin typeface="Times New Roman" panose="02020603050405020304" pitchFamily="18" charset="0"/>
              <a:cs typeface="Times New Roman" panose="02020603050405020304" pitchFamily="18" charset="0"/>
            </a:endParaRPr>
          </a:p>
          <a:p>
            <a:pPr eaLnBrk="1" hangingPunct="1"/>
            <a:r>
              <a:rPr lang="en-US" altLang="en-US" sz="2100" dirty="0">
                <a:latin typeface="Times New Roman" panose="02020603050405020304" pitchFamily="18" charset="0"/>
                <a:cs typeface="Times New Roman" panose="02020603050405020304" pitchFamily="18" charset="0"/>
              </a:rPr>
              <a:t>If you complete the online evaluation for the CE session </a:t>
            </a:r>
            <a:r>
              <a:rPr lang="en-US" altLang="en-US" sz="2100" b="1" dirty="0">
                <a:solidFill>
                  <a:srgbClr val="C00000"/>
                </a:solidFill>
                <a:latin typeface="Times New Roman" panose="02020603050405020304" pitchFamily="18" charset="0"/>
                <a:cs typeface="Times New Roman" panose="02020603050405020304" pitchFamily="18" charset="0"/>
              </a:rPr>
              <a:t>within 7 days</a:t>
            </a:r>
            <a:r>
              <a:rPr lang="en-US" altLang="en-US" sz="2100" dirty="0">
                <a:solidFill>
                  <a:srgbClr val="C00000"/>
                </a:solidFill>
                <a:latin typeface="Times New Roman" panose="02020603050405020304" pitchFamily="18" charset="0"/>
                <a:cs typeface="Times New Roman" panose="02020603050405020304" pitchFamily="18" charset="0"/>
              </a:rPr>
              <a:t> </a:t>
            </a:r>
            <a:r>
              <a:rPr lang="en-US" altLang="en-US" sz="2100" dirty="0">
                <a:latin typeface="Times New Roman" panose="02020603050405020304" pitchFamily="18" charset="0"/>
                <a:cs typeface="Times New Roman" panose="02020603050405020304" pitchFamily="18" charset="0"/>
              </a:rPr>
              <a:t>after the conclusion of the live webinar, your CPE credits will be uploaded to the CPE Monitor System within 30 days of completion. If you do not see CPE activity displayed for a session that you attended and it has been more than 45 days since you submitted the CPE to the provider, please contact your CPE provider.</a:t>
            </a:r>
          </a:p>
          <a:p>
            <a:pPr eaLnBrk="1" hangingPunct="1"/>
            <a:endParaRPr lang="en-US" altLang="en-US" sz="2100" dirty="0">
              <a:latin typeface="Times New Roman" panose="02020603050405020304" pitchFamily="18" charset="0"/>
              <a:cs typeface="Times New Roman" panose="02020603050405020304" pitchFamily="18" charset="0"/>
            </a:endParaRPr>
          </a:p>
        </p:txBody>
      </p:sp>
      <p:pic>
        <p:nvPicPr>
          <p:cNvPr id="11268" name="Picture 12" descr="ACPE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13" y="4829441"/>
            <a:ext cx="9080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
          <p:cNvSpPr txBox="1">
            <a:spLocks noChangeArrowheads="1"/>
          </p:cNvSpPr>
          <p:nvPr/>
        </p:nvSpPr>
        <p:spPr bwMode="auto">
          <a:xfrm>
            <a:off x="1757363" y="4818328"/>
            <a:ext cx="6472237"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dirty="0">
                <a:latin typeface="Times New Roman" panose="02020603050405020304" pitchFamily="18" charset="0"/>
                <a:ea typeface="Geneva"/>
                <a:cs typeface="Times New Roman" panose="02020603050405020304" pitchFamily="18" charset="0"/>
              </a:rPr>
              <a:t>The American College of Apothecaries is accredited by the Accreditation Council for Pharmacy Education as a provider of continuing pharmacy education.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txBox="1">
            <a:spLocks noChangeArrowheads="1"/>
          </p:cNvSpPr>
          <p:nvPr/>
        </p:nvSpPr>
        <p:spPr bwMode="auto">
          <a:xfrm>
            <a:off x="141288" y="495300"/>
            <a:ext cx="8834437"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800" b="1" dirty="0">
                <a:latin typeface="Times New Roman" panose="02020603050405020304" pitchFamily="18" charset="0"/>
                <a:cs typeface="Times New Roman" panose="02020603050405020304" pitchFamily="18" charset="0"/>
              </a:rPr>
              <a:t>CPE Monitor Questions</a:t>
            </a:r>
          </a:p>
        </p:txBody>
      </p:sp>
      <p:sp>
        <p:nvSpPr>
          <p:cNvPr id="5" name="Rectangle 9"/>
          <p:cNvSpPr txBox="1">
            <a:spLocks noChangeArrowheads="1"/>
          </p:cNvSpPr>
          <p:nvPr/>
        </p:nvSpPr>
        <p:spPr bwMode="auto">
          <a:xfrm>
            <a:off x="355600" y="1341479"/>
            <a:ext cx="8351838" cy="4191000"/>
          </a:xfrm>
          <a:prstGeom prst="rect">
            <a:avLst/>
          </a:prstGeom>
          <a:noFill/>
          <a:ln w="9525">
            <a:noFill/>
            <a:miter lim="800000"/>
            <a:headEnd/>
            <a:tailEnd/>
          </a:ln>
        </p:spPr>
        <p:txBody>
          <a:bodyPr/>
          <a:lstStyle/>
          <a:p>
            <a:pPr eaLnBrk="1" hangingPunct="1">
              <a:defRPr/>
            </a:pPr>
            <a:r>
              <a:rPr lang="en-US" sz="2200" dirty="0">
                <a:latin typeface="Times New Roman" pitchFamily="18" charset="0"/>
                <a:cs typeface="Times New Roman" pitchFamily="18" charset="0"/>
              </a:rPr>
              <a:t>For additional questions regarding NABP e-Profile ID creation and maintenance, as well as the reporting process to the state boards of pharmacy, please contact NABP Customer Service at </a:t>
            </a:r>
          </a:p>
          <a:p>
            <a:pPr eaLnBrk="1" hangingPunct="1">
              <a:defRPr/>
            </a:pPr>
            <a:r>
              <a:rPr lang="en-US" sz="2200" dirty="0">
                <a:latin typeface="Times New Roman" pitchFamily="18" charset="0"/>
                <a:cs typeface="Times New Roman" pitchFamily="18" charset="0"/>
              </a:rPr>
              <a:t>847-391-4406, Monday-Friday between 8:45 AM and 5:00 PM CT.</a:t>
            </a:r>
          </a:p>
          <a:p>
            <a:pPr eaLnBrk="1" hangingPunct="1">
              <a:defRPr/>
            </a:pPr>
            <a:endParaRPr lang="en-US" sz="2200" dirty="0">
              <a:latin typeface="Times New Roman" pitchFamily="18" charset="0"/>
              <a:cs typeface="Times New Roman" pitchFamily="18" charset="0"/>
            </a:endParaRPr>
          </a:p>
          <a:p>
            <a:pPr eaLnBrk="1" hangingPunct="1">
              <a:defRPr/>
            </a:pPr>
            <a:r>
              <a:rPr lang="en-US" sz="2200" dirty="0">
                <a:latin typeface="Times New Roman" pitchFamily="18" charset="0"/>
                <a:cs typeface="Times New Roman" pitchFamily="18" charset="0"/>
              </a:rPr>
              <a:t>For any assistance with your PPHI Education Center online profile, please contact Tech Support at 800-701-5161 (M-F, 8am-6pm CT) or e-mail customer service at </a:t>
            </a:r>
            <a:r>
              <a:rPr lang="en-US" sz="2200" dirty="0">
                <a:latin typeface="Times New Roman" pitchFamily="18" charset="0"/>
                <a:cs typeface="Times New Roman" pitchFamily="18" charset="0"/>
                <a:hlinkClick r:id="rId2"/>
              </a:rPr>
              <a:t>support@seminarweb.com</a:t>
            </a:r>
            <a:r>
              <a:rPr lang="en-US" sz="2200" dirty="0">
                <a:latin typeface="Times New Roman" pitchFamily="18" charset="0"/>
                <a:cs typeface="Times New Roman" pitchFamily="18" charset="0"/>
              </a:rPr>
              <a:t>. </a:t>
            </a:r>
          </a:p>
          <a:p>
            <a:pPr eaLnBrk="1" hangingPunct="1">
              <a:defRPr/>
            </a:pPr>
            <a:endParaRPr lang="en-US" sz="2200" dirty="0">
              <a:latin typeface="Times New Roman" pitchFamily="18" charset="0"/>
              <a:cs typeface="Times New Roman" pitchFamily="18" charset="0"/>
            </a:endParaRPr>
          </a:p>
          <a:p>
            <a:pPr eaLnBrk="1" hangingPunct="1">
              <a:defRPr/>
            </a:pPr>
            <a:r>
              <a:rPr lang="en-US" sz="2200" dirty="0">
                <a:latin typeface="Times New Roman" pitchFamily="18" charset="0"/>
                <a:cs typeface="Times New Roman" pitchFamily="18" charset="0"/>
              </a:rPr>
              <a:t>For questions regarding any Pharmacists Public Health Initiatives CPE educational activity, please contact PPHI at </a:t>
            </a:r>
            <a:r>
              <a:rPr lang="en-US" sz="2200" u="sng" dirty="0">
                <a:latin typeface="Times New Roman" pitchFamily="18" charset="0"/>
                <a:cs typeface="Times New Roman" pitchFamily="18" charset="0"/>
                <a:hlinkClick r:id="rId3"/>
              </a:rPr>
              <a:t>Donna@publichealthpharmacists.org</a:t>
            </a:r>
            <a:r>
              <a:rPr lang="en-US" sz="2200" u="sng" dirty="0">
                <a:latin typeface="Times New Roman" pitchFamily="18" charset="0"/>
                <a:cs typeface="Times New Roman" pitchFamily="18" charset="0"/>
              </a:rPr>
              <a:t> </a:t>
            </a:r>
            <a:r>
              <a:rPr lang="en-US" sz="2200" dirty="0">
                <a:latin typeface="Times New Roman" pitchFamily="18" charset="0"/>
                <a:cs typeface="Times New Roman" pitchFamily="18" charset="0"/>
              </a:rPr>
              <a:t> or (901) 383-8119.</a:t>
            </a:r>
          </a:p>
          <a:p>
            <a:pPr eaLnBrk="1" hangingPunct="1">
              <a:defRPr/>
            </a:pPr>
            <a:endParaRPr lang="en-US" sz="2000" dirty="0">
              <a:latin typeface="Times New Roman" pitchFamily="18" charset="0"/>
              <a:cs typeface="Times New Roman" pitchFamily="18" charset="0"/>
            </a:endParaRPr>
          </a:p>
          <a:p>
            <a:pPr marL="292100" indent="-292100" eaLnBrk="1" hangingPunct="1">
              <a:spcBef>
                <a:spcPct val="20000"/>
              </a:spcBef>
              <a:buSzPct val="120000"/>
              <a:buFont typeface="Times" pitchFamily="18" charset="0"/>
              <a:buChar char="•"/>
              <a:defRPr/>
            </a:pPr>
            <a:endParaRPr lang="en-US" sz="1950" dirty="0">
              <a:latin typeface="Times New Roman" pitchFamily="18" charset="0"/>
              <a:ea typeface="Genev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1752600" y="990600"/>
            <a:ext cx="5638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3200" dirty="0">
                <a:solidFill>
                  <a:srgbClr val="092151"/>
                </a:solidFill>
                <a:latin typeface="Times New Roman" panose="02020603050405020304" pitchFamily="18" charset="0"/>
                <a:cs typeface="Times New Roman" panose="02020603050405020304" pitchFamily="18" charset="0"/>
              </a:rPr>
              <a:t>Title</a:t>
            </a:r>
            <a:br>
              <a:rPr lang="en-US" altLang="en-US" sz="3200" dirty="0">
                <a:solidFill>
                  <a:srgbClr val="092151"/>
                </a:solidFill>
                <a:latin typeface="Times New Roman" panose="02020603050405020304" pitchFamily="18" charset="0"/>
                <a:cs typeface="Times New Roman" panose="02020603050405020304" pitchFamily="18" charset="0"/>
              </a:rPr>
            </a:br>
            <a:br>
              <a:rPr lang="en-US" altLang="en-US" sz="1600" dirty="0">
                <a:solidFill>
                  <a:srgbClr val="092151"/>
                </a:solidFill>
                <a:latin typeface="Times New Roman" panose="02020603050405020304" pitchFamily="18" charset="0"/>
                <a:cs typeface="Times New Roman" panose="02020603050405020304" pitchFamily="18" charset="0"/>
              </a:rPr>
            </a:br>
            <a:r>
              <a:rPr lang="en-US" altLang="en-US" i="1" dirty="0">
                <a:solidFill>
                  <a:srgbClr val="092151"/>
                </a:solidFill>
                <a:latin typeface="Times New Roman" panose="02020603050405020304" pitchFamily="18" charset="0"/>
                <a:cs typeface="Times New Roman" panose="02020603050405020304" pitchFamily="18" charset="0"/>
              </a:rPr>
              <a:t>Sub Title (if applicable</a:t>
            </a:r>
            <a:endParaRPr lang="en-US" altLang="en-US" dirty="0">
              <a:latin typeface="Times New Roman" panose="02020603050405020304" pitchFamily="18" charset="0"/>
              <a:cs typeface="Times New Roman" panose="02020603050405020304" pitchFamily="18" charset="0"/>
            </a:endParaRPr>
          </a:p>
        </p:txBody>
      </p:sp>
      <p:sp>
        <p:nvSpPr>
          <p:cNvPr id="5" name="Rectangle 3"/>
          <p:cNvSpPr txBox="1">
            <a:spLocks noChangeArrowheads="1"/>
          </p:cNvSpPr>
          <p:nvPr/>
        </p:nvSpPr>
        <p:spPr>
          <a:xfrm>
            <a:off x="1371600" y="2667000"/>
            <a:ext cx="6400800" cy="1752600"/>
          </a:xfrm>
          <a:prstGeom prst="rect">
            <a:avLst/>
          </a:prstGeom>
        </p:spPr>
        <p:txBody>
          <a:bodyPr>
            <a:normAutofit lnSpcReduction="10000"/>
          </a:bodyPr>
          <a:lstStyle/>
          <a:p>
            <a:pPr marL="342900" indent="-342900" algn="ctr" defTabSz="457200" eaLnBrk="1" fontAlgn="auto" hangingPunct="1">
              <a:spcBef>
                <a:spcPct val="20000"/>
              </a:spcBef>
              <a:spcAft>
                <a:spcPts val="0"/>
              </a:spcAft>
              <a:buFont typeface="Arial" charset="0"/>
              <a:buNone/>
              <a:defRPr/>
            </a:pPr>
            <a:r>
              <a:rPr lang="en-US" sz="2400" dirty="0">
                <a:latin typeface="Times New Roman" pitchFamily="18" charset="0"/>
                <a:cs typeface="Times New Roman" pitchFamily="18" charset="0"/>
              </a:rPr>
              <a:t>Speaker</a:t>
            </a:r>
          </a:p>
          <a:p>
            <a:pPr marL="342900" indent="-342900" algn="ctr" defTabSz="457200" eaLnBrk="1" fontAlgn="auto" hangingPunct="1">
              <a:spcBef>
                <a:spcPct val="20000"/>
              </a:spcBef>
              <a:spcAft>
                <a:spcPts val="0"/>
              </a:spcAft>
              <a:buFont typeface="Arial" charset="0"/>
              <a:buNone/>
              <a:defRPr/>
            </a:pPr>
            <a:r>
              <a:rPr lang="en-US" dirty="0">
                <a:latin typeface="Times New Roman" pitchFamily="18" charset="0"/>
                <a:cs typeface="Times New Roman" pitchFamily="18" charset="0"/>
              </a:rPr>
              <a:t>Title</a:t>
            </a:r>
          </a:p>
          <a:p>
            <a:pPr marL="342900" indent="-342900" algn="ctr" defTabSz="457200" eaLnBrk="1" fontAlgn="auto" hangingPunct="1">
              <a:spcBef>
                <a:spcPct val="20000"/>
              </a:spcBef>
              <a:spcAft>
                <a:spcPts val="0"/>
              </a:spcAft>
              <a:buFont typeface="Arial" charset="0"/>
              <a:buNone/>
              <a:defRPr/>
            </a:pPr>
            <a:r>
              <a:rPr lang="en-US" dirty="0">
                <a:latin typeface="Times New Roman" pitchFamily="18" charset="0"/>
                <a:cs typeface="Times New Roman" pitchFamily="18" charset="0"/>
              </a:rPr>
              <a:t>Company</a:t>
            </a:r>
          </a:p>
          <a:p>
            <a:pPr marL="342900" indent="-342900" algn="ctr" defTabSz="457200" eaLnBrk="1" fontAlgn="auto" hangingPunct="1">
              <a:spcBef>
                <a:spcPct val="20000"/>
              </a:spcBef>
              <a:spcAft>
                <a:spcPts val="0"/>
              </a:spcAft>
              <a:buFont typeface="Arial" charset="0"/>
              <a:buNone/>
              <a:defRPr/>
            </a:pPr>
            <a:endParaRPr lang="en-US" dirty="0">
              <a:latin typeface="Times New Roman" pitchFamily="18" charset="0"/>
              <a:cs typeface="Times New Roman" pitchFamily="18" charset="0"/>
            </a:endParaRPr>
          </a:p>
          <a:p>
            <a:pPr marL="342900" indent="-342900" algn="ctr" defTabSz="457200" eaLnBrk="1" fontAlgn="auto" hangingPunct="1">
              <a:spcBef>
                <a:spcPct val="20000"/>
              </a:spcBef>
              <a:spcAft>
                <a:spcPts val="0"/>
              </a:spcAft>
              <a:buFont typeface="Arial" charset="0"/>
              <a:buNone/>
              <a:defRPr/>
            </a:pPr>
            <a:r>
              <a:rPr lang="en-US" i="1" dirty="0">
                <a:latin typeface="Times New Roman" pitchFamily="18" charset="0"/>
                <a:cs typeface="Times New Roman" pitchFamily="18" charset="0"/>
              </a:rPr>
              <a:t>(Original Presentation Date)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Disclosures</a:t>
            </a:r>
          </a:p>
        </p:txBody>
      </p:sp>
      <p:sp>
        <p:nvSpPr>
          <p:cNvPr id="15363" name="Content Placeholder 2"/>
          <p:cNvSpPr>
            <a:spLocks noGrp="1"/>
          </p:cNvSpPr>
          <p:nvPr>
            <p:ph idx="1"/>
          </p:nvPr>
        </p:nvSpPr>
        <p:spPr bwMode="auto">
          <a:xfrm>
            <a:off x="474663" y="1295400"/>
            <a:ext cx="8229600" cy="3306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sz="3600" dirty="0"/>
              <a:t>	_________“declare(s) no conflicts of interest, real or apparent, and no financial interests in any company, product, or service mentioned in this program, including grants, employment, gifts, stock holdings, and honoraria.”</a:t>
            </a:r>
          </a:p>
        </p:txBody>
      </p:sp>
      <p:pic>
        <p:nvPicPr>
          <p:cNvPr id="1536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1462" y="5006974"/>
            <a:ext cx="105487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531088" y="5007858"/>
            <a:ext cx="7474800" cy="1015663"/>
          </a:xfrm>
          <a:prstGeom prst="rect">
            <a:avLst/>
          </a:prstGeom>
          <a:noFill/>
        </p:spPr>
        <p:txBody>
          <a:bodyPr wrap="square">
            <a:spAutoFit/>
          </a:bodyPr>
          <a:lstStyle/>
          <a:p>
            <a:pPr eaLnBrk="1" fontAlgn="auto" hangingPunct="1">
              <a:spcBef>
                <a:spcPts val="0"/>
              </a:spcBef>
              <a:spcAft>
                <a:spcPts val="0"/>
              </a:spcAft>
              <a:defRPr/>
            </a:pPr>
            <a:r>
              <a:rPr lang="en-US" sz="2000" dirty="0">
                <a:latin typeface="Times New Roman" panose="02020603050405020304" pitchFamily="18" charset="0"/>
                <a:cs typeface="Times New Roman" panose="02020603050405020304" pitchFamily="18" charset="0"/>
              </a:rPr>
              <a:t>The American College of Apothecaries is accredited by the Accreditation Council for Pharmacy Education as a provider of continuing pharmacy education.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Learning Objectives</a:t>
            </a:r>
          </a:p>
        </p:txBody>
      </p:sp>
      <p:sp>
        <p:nvSpPr>
          <p:cNvPr id="3" name="Content Placeholder 2"/>
          <p:cNvSpPr>
            <a:spLocks noGrp="1"/>
          </p:cNvSpPr>
          <p:nvPr>
            <p:ph idx="1"/>
          </p:nvPr>
        </p:nvSpPr>
        <p:spPr>
          <a:xfrm>
            <a:off x="338138" y="1600200"/>
            <a:ext cx="8450262" cy="4525963"/>
          </a:xfrm>
        </p:spPr>
        <p:txBody>
          <a:bodyPr rtlCol="0">
            <a:normAutofit/>
          </a:bodyPr>
          <a:lstStyle/>
          <a:p>
            <a:pPr eaLnBrk="1" fontAlgn="auto" hangingPunct="1">
              <a:spcAft>
                <a:spcPts val="0"/>
              </a:spcAft>
              <a:buFont typeface="Arial"/>
              <a:buNone/>
              <a:defRPr/>
            </a:pPr>
            <a:r>
              <a:rPr lang="en-US" dirty="0"/>
              <a:t>	At the conclusion of this program, the participating pharmacist or technician will be able to:</a:t>
            </a:r>
          </a:p>
          <a:p>
            <a:pPr eaLnBrk="1" fontAlgn="auto" hangingPunct="1">
              <a:spcAft>
                <a:spcPts val="0"/>
              </a:spcAft>
              <a:buFont typeface="Arial"/>
              <a:buNone/>
              <a:defRPr/>
            </a:pPr>
            <a:endParaRPr lang="en-US" sz="1050" dirty="0"/>
          </a:p>
          <a:p>
            <a:pPr lvl="1" eaLnBrk="1" fontAlgn="auto" hangingPunct="1">
              <a:spcAft>
                <a:spcPts val="0"/>
              </a:spcAft>
              <a:buFont typeface="Arial"/>
              <a:buChar char="–"/>
              <a:defRPr/>
            </a:pPr>
            <a:r>
              <a:rPr lang="en-US" sz="2400" dirty="0"/>
              <a:t>Objective #1</a:t>
            </a:r>
          </a:p>
          <a:p>
            <a:pPr lvl="1" eaLnBrk="1" fontAlgn="auto" hangingPunct="1">
              <a:spcAft>
                <a:spcPts val="0"/>
              </a:spcAft>
              <a:buFont typeface="Arial"/>
              <a:buChar char="–"/>
              <a:defRPr/>
            </a:pPr>
            <a:r>
              <a:rPr lang="en-US" sz="2400" dirty="0"/>
              <a:t>Objective #2</a:t>
            </a:r>
          </a:p>
          <a:p>
            <a:pPr lvl="1" eaLnBrk="1" fontAlgn="auto" hangingPunct="1">
              <a:spcAft>
                <a:spcPts val="0"/>
              </a:spcAft>
              <a:buFont typeface="Arial"/>
              <a:buChar char="–"/>
              <a:defRPr/>
            </a:pPr>
            <a:r>
              <a:rPr lang="en-US" sz="2400" dirty="0"/>
              <a:t>Objective #3</a:t>
            </a:r>
          </a:p>
          <a:p>
            <a:pPr eaLnBrk="1" fontAlgn="auto" hangingPunct="1">
              <a:spcAft>
                <a:spcPts val="0"/>
              </a:spcAft>
              <a:buFont typeface="Arial"/>
              <a:buChar cha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262131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459519732832478367F3EEBBA024DD" ma:contentTypeVersion="14" ma:contentTypeDescription="Create a new document." ma:contentTypeScope="" ma:versionID="82114dcc3e5f63d0f15eb3d1142c412a">
  <xsd:schema xmlns:xsd="http://www.w3.org/2001/XMLSchema" xmlns:xs="http://www.w3.org/2001/XMLSchema" xmlns:p="http://schemas.microsoft.com/office/2006/metadata/properties" xmlns:ns2="9c43a513-df3a-4a04-91c0-953214a299da" xmlns:ns3="4526e79f-1c0d-4cd6-bc19-c9f427bf9c43" targetNamespace="http://schemas.microsoft.com/office/2006/metadata/properties" ma:root="true" ma:fieldsID="5585f6a710bbc57c6a12c3897567e2b7" ns2:_="" ns3:_="">
    <xsd:import namespace="9c43a513-df3a-4a04-91c0-953214a299da"/>
    <xsd:import namespace="4526e79f-1c0d-4cd6-bc19-c9f427bf9c43"/>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43a513-df3a-4a04-91c0-953214a299d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526e79f-1c0d-4cd6-bc19-c9f427bf9c4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DFAF09-9A8D-4CFF-B6BE-7DC95E826A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43a513-df3a-4a04-91c0-953214a299da"/>
    <ds:schemaRef ds:uri="4526e79f-1c0d-4cd6-bc19-c9f427bf9c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7A1787-F86A-4857-B27F-AEA94569B752}">
  <ds:schemaRefs>
    <ds:schemaRef ds:uri="http://schemas.microsoft.com/sharepoint/v3/contenttype/forms"/>
  </ds:schemaRefs>
</ds:datastoreItem>
</file>

<file path=customXml/itemProps3.xml><?xml version="1.0" encoding="utf-8"?>
<ds:datastoreItem xmlns:ds="http://schemas.openxmlformats.org/officeDocument/2006/customXml" ds:itemID="{6804D1C6-AB41-49DF-AAB0-253564DF440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63</TotalTime>
  <Words>533</Words>
  <Application>Microsoft Office PowerPoint</Application>
  <PresentationFormat>On-screen Show (4:3)</PresentationFormat>
  <Paragraphs>42</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Gill Sans MT</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Disclosures</vt:lpstr>
      <vt:lpstr>Learning Objectives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Dana</dc:creator>
  <cp:lastModifiedBy>Terry Bondurant</cp:lastModifiedBy>
  <cp:revision>6</cp:revision>
  <dcterms:created xsi:type="dcterms:W3CDTF">2013-03-08T14:21:51Z</dcterms:created>
  <dcterms:modified xsi:type="dcterms:W3CDTF">2020-07-27T21:10:30Z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0x010100FD459519732832478367F3EEBBA024DD</vt:lpwstr>
  </property>
</Properties>
</file>